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65" r:id="rId2"/>
    <p:sldId id="259" r:id="rId3"/>
    <p:sldId id="267" r:id="rId4"/>
    <p:sldId id="275" r:id="rId5"/>
    <p:sldId id="268" r:id="rId6"/>
    <p:sldId id="269" r:id="rId7"/>
    <p:sldId id="270" r:id="rId8"/>
    <p:sldId id="271" r:id="rId9"/>
    <p:sldId id="272" r:id="rId10"/>
    <p:sldId id="273" r:id="rId11"/>
    <p:sldId id="276" r:id="rId12"/>
    <p:sldId id="277" r:id="rId13"/>
    <p:sldId id="274"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39" roundtripDataSignature="AMtx7mhWtl3apJtzhTeLCalkxSmIDCYj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E170F-E268-4281-A5AB-8983C156ACCD}" v="226" dt="2023-05-08T21:48:17.552"/>
  </p1510:revLst>
</p1510:revInfo>
</file>

<file path=ppt/tableStyles.xml><?xml version="1.0" encoding="utf-8"?>
<a:tblStyleLst xmlns:a="http://schemas.openxmlformats.org/drawingml/2006/main" def="{E5B20291-F600-40E7-A124-A3C0BB7B8BC8}">
  <a:tblStyle styleId="{E5B20291-F600-40E7-A124-A3C0BB7B8B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9" Type="http://customschemas.google.com/relationships/presentationmetadata" Target="metadata"/><Relationship Id="rId3" Type="http://schemas.openxmlformats.org/officeDocument/2006/relationships/slide" Target="slides/slide2.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dd4fffdfebeffed4ee006258ea735167e516e70090aecee3c8ce0caac9cd85c::" providerId="AD" clId="Web-{69D1E249-5ADC-CF77-2919-34C7A055F956}"/>
    <pc:docChg chg="modSld">
      <pc:chgData name="Guest User" userId="S::urn:spo:anon#bdd4fffdfebeffed4ee006258ea735167e516e70090aecee3c8ce0caac9cd85c::" providerId="AD" clId="Web-{69D1E249-5ADC-CF77-2919-34C7A055F956}" dt="2023-05-01T21:17:03.709" v="67" actId="20577"/>
      <pc:docMkLst>
        <pc:docMk/>
      </pc:docMkLst>
      <pc:sldChg chg="modSp">
        <pc:chgData name="Guest User" userId="S::urn:spo:anon#bdd4fffdfebeffed4ee006258ea735167e516e70090aecee3c8ce0caac9cd85c::" providerId="AD" clId="Web-{69D1E249-5ADC-CF77-2919-34C7A055F956}" dt="2023-05-01T21:09:50.148" v="1" actId="20577"/>
        <pc:sldMkLst>
          <pc:docMk/>
          <pc:sldMk cId="2434695259" sldId="272"/>
        </pc:sldMkLst>
        <pc:spChg chg="mod">
          <ac:chgData name="Guest User" userId="S::urn:spo:anon#bdd4fffdfebeffed4ee006258ea735167e516e70090aecee3c8ce0caac9cd85c::" providerId="AD" clId="Web-{69D1E249-5ADC-CF77-2919-34C7A055F956}" dt="2023-05-01T21:09:50.148" v="1" actId="20577"/>
          <ac:spMkLst>
            <pc:docMk/>
            <pc:sldMk cId="2434695259" sldId="272"/>
            <ac:spMk id="314" creationId="{00000000-0000-0000-0000-000000000000}"/>
          </ac:spMkLst>
        </pc:spChg>
      </pc:sldChg>
      <pc:sldChg chg="modSp">
        <pc:chgData name="Guest User" userId="S::urn:spo:anon#bdd4fffdfebeffed4ee006258ea735167e516e70090aecee3c8ce0caac9cd85c::" providerId="AD" clId="Web-{69D1E249-5ADC-CF77-2919-34C7A055F956}" dt="2023-05-01T21:10:53.666" v="10" actId="20577"/>
        <pc:sldMkLst>
          <pc:docMk/>
          <pc:sldMk cId="528101596" sldId="273"/>
        </pc:sldMkLst>
        <pc:spChg chg="mod">
          <ac:chgData name="Guest User" userId="S::urn:spo:anon#bdd4fffdfebeffed4ee006258ea735167e516e70090aecee3c8ce0caac9cd85c::" providerId="AD" clId="Web-{69D1E249-5ADC-CF77-2919-34C7A055F956}" dt="2023-05-01T21:10:53.666" v="10" actId="20577"/>
          <ac:spMkLst>
            <pc:docMk/>
            <pc:sldMk cId="528101596" sldId="273"/>
            <ac:spMk id="314" creationId="{00000000-0000-0000-0000-000000000000}"/>
          </ac:spMkLst>
        </pc:spChg>
      </pc:sldChg>
      <pc:sldChg chg="modSp">
        <pc:chgData name="Guest User" userId="S::urn:spo:anon#bdd4fffdfebeffed4ee006258ea735167e516e70090aecee3c8ce0caac9cd85c::" providerId="AD" clId="Web-{69D1E249-5ADC-CF77-2919-34C7A055F956}" dt="2023-05-01T21:17:03.709" v="67" actId="20577"/>
        <pc:sldMkLst>
          <pc:docMk/>
          <pc:sldMk cId="2475254011" sldId="274"/>
        </pc:sldMkLst>
        <pc:spChg chg="mod">
          <ac:chgData name="Guest User" userId="S::urn:spo:anon#bdd4fffdfebeffed4ee006258ea735167e516e70090aecee3c8ce0caac9cd85c::" providerId="AD" clId="Web-{69D1E249-5ADC-CF77-2919-34C7A055F956}" dt="2023-05-01T21:17:03.709" v="67" actId="20577"/>
          <ac:spMkLst>
            <pc:docMk/>
            <pc:sldMk cId="2475254011" sldId="274"/>
            <ac:spMk id="3" creationId="{9232CCD4-F292-1872-C2FF-8EC3790AC8CE}"/>
          </ac:spMkLst>
        </pc:spChg>
      </pc:sldChg>
    </pc:docChg>
  </pc:docChgLst>
  <pc:docChgLst>
    <pc:chgData name="Sagar Naidu Potana" userId="753408fc-a822-4848-9ee7-2b9cc394c759" providerId="ADAL" clId="{5340E225-3C69-42F8-A14D-17DA4932C268}"/>
    <pc:docChg chg="custSel addSld delSld modSld">
      <pc:chgData name="Sagar Naidu Potana" userId="753408fc-a822-4848-9ee7-2b9cc394c759" providerId="ADAL" clId="{5340E225-3C69-42F8-A14D-17DA4932C268}" dt="2023-05-01T19:55:57.817" v="1185" actId="2696"/>
      <pc:docMkLst>
        <pc:docMk/>
      </pc:docMkLst>
      <pc:sldChg chg="modSp mod">
        <pc:chgData name="Sagar Naidu Potana" userId="753408fc-a822-4848-9ee7-2b9cc394c759" providerId="ADAL" clId="{5340E225-3C69-42F8-A14D-17DA4932C268}" dt="2023-05-01T19:44:02.659" v="689" actId="14100"/>
        <pc:sldMkLst>
          <pc:docMk/>
          <pc:sldMk cId="3921228294" sldId="271"/>
        </pc:sldMkLst>
        <pc:spChg chg="mod">
          <ac:chgData name="Sagar Naidu Potana" userId="753408fc-a822-4848-9ee7-2b9cc394c759" providerId="ADAL" clId="{5340E225-3C69-42F8-A14D-17DA4932C268}" dt="2023-05-01T19:43:55.493" v="686" actId="20577"/>
          <ac:spMkLst>
            <pc:docMk/>
            <pc:sldMk cId="3921228294" sldId="271"/>
            <ac:spMk id="314" creationId="{00000000-0000-0000-0000-000000000000}"/>
          </ac:spMkLst>
        </pc:spChg>
        <pc:picChg chg="mod">
          <ac:chgData name="Sagar Naidu Potana" userId="753408fc-a822-4848-9ee7-2b9cc394c759" providerId="ADAL" clId="{5340E225-3C69-42F8-A14D-17DA4932C268}" dt="2023-05-01T19:43:59.762" v="687" actId="14100"/>
          <ac:picMkLst>
            <pc:docMk/>
            <pc:sldMk cId="3921228294" sldId="271"/>
            <ac:picMk id="3" creationId="{1BD6A182-9E04-1049-5397-A545A3E1E221}"/>
          </ac:picMkLst>
        </pc:picChg>
        <pc:picChg chg="mod">
          <ac:chgData name="Sagar Naidu Potana" userId="753408fc-a822-4848-9ee7-2b9cc394c759" providerId="ADAL" clId="{5340E225-3C69-42F8-A14D-17DA4932C268}" dt="2023-05-01T19:44:02.659" v="689" actId="14100"/>
          <ac:picMkLst>
            <pc:docMk/>
            <pc:sldMk cId="3921228294" sldId="271"/>
            <ac:picMk id="5" creationId="{7B4024E5-ABB0-AF1F-0B1B-E8329D9C04B5}"/>
          </ac:picMkLst>
        </pc:picChg>
      </pc:sldChg>
      <pc:sldChg chg="modSp mod">
        <pc:chgData name="Sagar Naidu Potana" userId="753408fc-a822-4848-9ee7-2b9cc394c759" providerId="ADAL" clId="{5340E225-3C69-42F8-A14D-17DA4932C268}" dt="2023-05-01T19:43:49.571" v="683" actId="14100"/>
        <pc:sldMkLst>
          <pc:docMk/>
          <pc:sldMk cId="2434695259" sldId="272"/>
        </pc:sldMkLst>
        <pc:spChg chg="mod">
          <ac:chgData name="Sagar Naidu Potana" userId="753408fc-a822-4848-9ee7-2b9cc394c759" providerId="ADAL" clId="{5340E225-3C69-42F8-A14D-17DA4932C268}" dt="2023-05-01T19:43:39.657" v="681" actId="20577"/>
          <ac:spMkLst>
            <pc:docMk/>
            <pc:sldMk cId="2434695259" sldId="272"/>
            <ac:spMk id="314" creationId="{00000000-0000-0000-0000-000000000000}"/>
          </ac:spMkLst>
        </pc:spChg>
        <pc:picChg chg="mod">
          <ac:chgData name="Sagar Naidu Potana" userId="753408fc-a822-4848-9ee7-2b9cc394c759" providerId="ADAL" clId="{5340E225-3C69-42F8-A14D-17DA4932C268}" dt="2023-05-01T19:43:49.571" v="683" actId="14100"/>
          <ac:picMkLst>
            <pc:docMk/>
            <pc:sldMk cId="2434695259" sldId="272"/>
            <ac:picMk id="3" creationId="{2EB21607-FCFC-C40C-2779-ACC669756B85}"/>
          </ac:picMkLst>
        </pc:picChg>
        <pc:picChg chg="mod">
          <ac:chgData name="Sagar Naidu Potana" userId="753408fc-a822-4848-9ee7-2b9cc394c759" providerId="ADAL" clId="{5340E225-3C69-42F8-A14D-17DA4932C268}" dt="2023-05-01T19:43:47.118" v="682" actId="14100"/>
          <ac:picMkLst>
            <pc:docMk/>
            <pc:sldMk cId="2434695259" sldId="272"/>
            <ac:picMk id="5" creationId="{0E966326-D8E2-6E1A-F73B-6CF4F41DE515}"/>
          </ac:picMkLst>
        </pc:picChg>
      </pc:sldChg>
      <pc:sldChg chg="modSp mod">
        <pc:chgData name="Sagar Naidu Potana" userId="753408fc-a822-4848-9ee7-2b9cc394c759" providerId="ADAL" clId="{5340E225-3C69-42F8-A14D-17DA4932C268}" dt="2023-05-01T19:43:26.789" v="678" actId="20577"/>
        <pc:sldMkLst>
          <pc:docMk/>
          <pc:sldMk cId="528101596" sldId="273"/>
        </pc:sldMkLst>
        <pc:spChg chg="mod">
          <ac:chgData name="Sagar Naidu Potana" userId="753408fc-a822-4848-9ee7-2b9cc394c759" providerId="ADAL" clId="{5340E225-3C69-42F8-A14D-17DA4932C268}" dt="2023-05-01T19:43:26.789" v="678" actId="20577"/>
          <ac:spMkLst>
            <pc:docMk/>
            <pc:sldMk cId="528101596" sldId="273"/>
            <ac:spMk id="314" creationId="{00000000-0000-0000-0000-000000000000}"/>
          </ac:spMkLst>
        </pc:spChg>
        <pc:picChg chg="mod">
          <ac:chgData name="Sagar Naidu Potana" userId="753408fc-a822-4848-9ee7-2b9cc394c759" providerId="ADAL" clId="{5340E225-3C69-42F8-A14D-17DA4932C268}" dt="2023-05-01T19:43:22.207" v="675" actId="14100"/>
          <ac:picMkLst>
            <pc:docMk/>
            <pc:sldMk cId="528101596" sldId="273"/>
            <ac:picMk id="3" creationId="{4FF4F6E8-116D-0F49-2058-17DDE5EC3365}"/>
          </ac:picMkLst>
        </pc:picChg>
      </pc:sldChg>
      <pc:sldChg chg="delSp modSp add mod">
        <pc:chgData name="Sagar Naidu Potana" userId="753408fc-a822-4848-9ee7-2b9cc394c759" providerId="ADAL" clId="{5340E225-3C69-42F8-A14D-17DA4932C268}" dt="2023-05-01T19:43:16.535" v="674" actId="20577"/>
        <pc:sldMkLst>
          <pc:docMk/>
          <pc:sldMk cId="678333209" sldId="276"/>
        </pc:sldMkLst>
        <pc:spChg chg="mod">
          <ac:chgData name="Sagar Naidu Potana" userId="753408fc-a822-4848-9ee7-2b9cc394c759" providerId="ADAL" clId="{5340E225-3C69-42F8-A14D-17DA4932C268}" dt="2023-05-01T19:43:16.535" v="674" actId="20577"/>
          <ac:spMkLst>
            <pc:docMk/>
            <pc:sldMk cId="678333209" sldId="276"/>
            <ac:spMk id="314" creationId="{00000000-0000-0000-0000-000000000000}"/>
          </ac:spMkLst>
        </pc:spChg>
        <pc:picChg chg="del">
          <ac:chgData name="Sagar Naidu Potana" userId="753408fc-a822-4848-9ee7-2b9cc394c759" providerId="ADAL" clId="{5340E225-3C69-42F8-A14D-17DA4932C268}" dt="2023-05-01T19:40:55.674" v="335" actId="478"/>
          <ac:picMkLst>
            <pc:docMk/>
            <pc:sldMk cId="678333209" sldId="276"/>
            <ac:picMk id="3" creationId="{4FF4F6E8-116D-0F49-2058-17DDE5EC3365}"/>
          </ac:picMkLst>
        </pc:picChg>
      </pc:sldChg>
      <pc:sldChg chg="modSp add mod">
        <pc:chgData name="Sagar Naidu Potana" userId="753408fc-a822-4848-9ee7-2b9cc394c759" providerId="ADAL" clId="{5340E225-3C69-42F8-A14D-17DA4932C268}" dt="2023-05-01T19:53:28.320" v="1183" actId="20577"/>
        <pc:sldMkLst>
          <pc:docMk/>
          <pc:sldMk cId="525939601" sldId="277"/>
        </pc:sldMkLst>
        <pc:spChg chg="mod">
          <ac:chgData name="Sagar Naidu Potana" userId="753408fc-a822-4848-9ee7-2b9cc394c759" providerId="ADAL" clId="{5340E225-3C69-42F8-A14D-17DA4932C268}" dt="2023-05-01T19:53:28.320" v="1183" actId="20577"/>
          <ac:spMkLst>
            <pc:docMk/>
            <pc:sldMk cId="525939601" sldId="277"/>
            <ac:spMk id="314" creationId="{00000000-0000-0000-0000-000000000000}"/>
          </ac:spMkLst>
        </pc:spChg>
      </pc:sldChg>
      <pc:sldChg chg="add del">
        <pc:chgData name="Sagar Naidu Potana" userId="753408fc-a822-4848-9ee7-2b9cc394c759" providerId="ADAL" clId="{5340E225-3C69-42F8-A14D-17DA4932C268}" dt="2023-05-01T19:55:57.817" v="1185" actId="2696"/>
        <pc:sldMkLst>
          <pc:docMk/>
          <pc:sldMk cId="934390383" sldId="278"/>
        </pc:sldMkLst>
      </pc:sldChg>
    </pc:docChg>
  </pc:docChgLst>
  <pc:docChgLst>
    <pc:chgData name="Sagar Naidu Potana" userId="753408fc-a822-4848-9ee7-2b9cc394c759" providerId="ADAL" clId="{5E8E170F-E268-4281-A5AB-8983C156ACCD}"/>
    <pc:docChg chg="undo custSel modSld">
      <pc:chgData name="Sagar Naidu Potana" userId="753408fc-a822-4848-9ee7-2b9cc394c759" providerId="ADAL" clId="{5E8E170F-E268-4281-A5AB-8983C156ACCD}" dt="2023-05-08T21:48:17.552" v="226" actId="20577"/>
      <pc:docMkLst>
        <pc:docMk/>
      </pc:docMkLst>
      <pc:sldChg chg="modSp mod">
        <pc:chgData name="Sagar Naidu Potana" userId="753408fc-a822-4848-9ee7-2b9cc394c759" providerId="ADAL" clId="{5E8E170F-E268-4281-A5AB-8983C156ACCD}" dt="2023-05-08T21:48:17.552" v="226" actId="20577"/>
        <pc:sldMkLst>
          <pc:docMk/>
          <pc:sldMk cId="549810919" sldId="259"/>
        </pc:sldMkLst>
        <pc:spChg chg="mod">
          <ac:chgData name="Sagar Naidu Potana" userId="753408fc-a822-4848-9ee7-2b9cc394c759" providerId="ADAL" clId="{5E8E170F-E268-4281-A5AB-8983C156ACCD}" dt="2023-05-01T23:38:58.898" v="8" actId="2711"/>
          <ac:spMkLst>
            <pc:docMk/>
            <pc:sldMk cId="549810919" sldId="259"/>
            <ac:spMk id="313" creationId="{00000000-0000-0000-0000-000000000000}"/>
          </ac:spMkLst>
        </pc:spChg>
        <pc:spChg chg="mod">
          <ac:chgData name="Sagar Naidu Potana" userId="753408fc-a822-4848-9ee7-2b9cc394c759" providerId="ADAL" clId="{5E8E170F-E268-4281-A5AB-8983C156ACCD}" dt="2023-05-08T21:48:17.552" v="226" actId="20577"/>
          <ac:spMkLst>
            <pc:docMk/>
            <pc:sldMk cId="549810919" sldId="259"/>
            <ac:spMk id="314" creationId="{00000000-0000-0000-0000-000000000000}"/>
          </ac:spMkLst>
        </pc:spChg>
      </pc:sldChg>
      <pc:sldChg chg="modSp mod">
        <pc:chgData name="Sagar Naidu Potana" userId="753408fc-a822-4848-9ee7-2b9cc394c759" providerId="ADAL" clId="{5E8E170F-E268-4281-A5AB-8983C156ACCD}" dt="2023-05-01T23:41:31.006" v="9" actId="20577"/>
        <pc:sldMkLst>
          <pc:docMk/>
          <pc:sldMk cId="3132389428" sldId="265"/>
        </pc:sldMkLst>
        <pc:spChg chg="mod">
          <ac:chgData name="Sagar Naidu Potana" userId="753408fc-a822-4848-9ee7-2b9cc394c759" providerId="ADAL" clId="{5E8E170F-E268-4281-A5AB-8983C156ACCD}" dt="2023-05-01T23:38:08.680" v="3" actId="947"/>
          <ac:spMkLst>
            <pc:docMk/>
            <pc:sldMk cId="3132389428" sldId="265"/>
            <ac:spMk id="2" creationId="{24128EB9-71AC-A18F-7B72-90C8AB481B74}"/>
          </ac:spMkLst>
        </pc:spChg>
        <pc:spChg chg="mod">
          <ac:chgData name="Sagar Naidu Potana" userId="753408fc-a822-4848-9ee7-2b9cc394c759" providerId="ADAL" clId="{5E8E170F-E268-4281-A5AB-8983C156ACCD}" dt="2023-05-01T23:41:31.006" v="9" actId="20577"/>
          <ac:spMkLst>
            <pc:docMk/>
            <pc:sldMk cId="3132389428" sldId="265"/>
            <ac:spMk id="3" creationId="{E03AC90B-9E9B-CE89-7E4F-58DF0ACDCE48}"/>
          </ac:spMkLst>
        </pc:spChg>
      </pc:sldChg>
      <pc:sldChg chg="modSp mod">
        <pc:chgData name="Sagar Naidu Potana" userId="753408fc-a822-4848-9ee7-2b9cc394c759" providerId="ADAL" clId="{5E8E170F-E268-4281-A5AB-8983C156ACCD}" dt="2023-05-01T23:37:08.320" v="2" actId="12"/>
        <pc:sldMkLst>
          <pc:docMk/>
          <pc:sldMk cId="2475254011" sldId="274"/>
        </pc:sldMkLst>
        <pc:spChg chg="mod">
          <ac:chgData name="Sagar Naidu Potana" userId="753408fc-a822-4848-9ee7-2b9cc394c759" providerId="ADAL" clId="{5E8E170F-E268-4281-A5AB-8983C156ACCD}" dt="2023-05-01T23:37:08.320" v="2" actId="12"/>
          <ac:spMkLst>
            <pc:docMk/>
            <pc:sldMk cId="2475254011" sldId="274"/>
            <ac:spMk id="3" creationId="{9232CCD4-F292-1872-C2FF-8EC3790AC8C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a:latin typeface="Times New Roman" panose="02020603050405020304" pitchFamily="18" charset="0"/>
                <a:cs typeface="Times New Roman" panose="02020603050405020304" pitchFamily="18" charset="0"/>
              </a:defRPr>
            </a:lvl1pPr>
          </a:lstStyle>
          <a:p>
            <a:pPr algn="r">
              <a:buSzPts val="1200"/>
            </a:pPr>
            <a:fld id="{00000000-1234-1234-1234-123412341234}" type="slidenum">
              <a:rPr lang="en-US" sz="1200" smtClean="0">
                <a:solidFill>
                  <a:schemeClr val="dk1"/>
                </a:solidFill>
                <a:ea typeface="Calibri"/>
                <a:sym typeface="Calibri"/>
              </a:rPr>
              <a:pPr algn="r">
                <a:buSzPts val="1200"/>
              </a:pPr>
              <a:t>‹#›</a:t>
            </a:fld>
            <a:endParaRPr lang="en-US" sz="1200">
              <a:solidFill>
                <a:schemeClr val="dk1"/>
              </a:solidFill>
              <a:ea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fe7fb7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6fe7fb7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 name="Google Shape;311;g216fe7fb7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1073840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fe7fb7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6fe7fb7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 name="Google Shape;311;g216fe7fb7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337774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fe7fb7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6fe7fb7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 name="Google Shape;311;g216fe7fb7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252513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fe7fb7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6fe7fb7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 name="Google Shape;311;g216fe7fb7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extLst>
      <p:ext uri="{BB962C8B-B14F-4D97-AF65-F5344CB8AC3E}">
        <p14:creationId xmlns:p14="http://schemas.microsoft.com/office/powerpoint/2010/main" val="564826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fe7fb7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6fe7fb7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 name="Google Shape;311;g216fe7fb7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564017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fe7fb7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6fe7fb7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 name="Google Shape;311;g216fe7fb7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161572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fe7fb7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6fe7fb7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 name="Google Shape;311;g216fe7fb7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674931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fe7fb7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6fe7fb7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 name="Google Shape;311;g216fe7fb7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1762706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fe7fb7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6fe7fb7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 name="Google Shape;311;g216fe7fb7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297212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fe7fb7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6fe7fb7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 name="Google Shape;311;g216fe7fb7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4185642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fe7fb7d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6fe7fb7d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 name="Google Shape;311;g216fe7fb7d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89961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Heading w/single col text">
  <p:cSld name="1_Heading w/single col text">
    <p:spTree>
      <p:nvGrpSpPr>
        <p:cNvPr id="1" name="Shape 20"/>
        <p:cNvGrpSpPr/>
        <p:nvPr/>
      </p:nvGrpSpPr>
      <p:grpSpPr>
        <a:xfrm>
          <a:off x="0" y="0"/>
          <a:ext cx="0" cy="0"/>
          <a:chOff x="0" y="0"/>
          <a:chExt cx="0" cy="0"/>
        </a:xfrm>
      </p:grpSpPr>
      <p:sp>
        <p:nvSpPr>
          <p:cNvPr id="21" name="Google Shape;21;p24"/>
          <p:cNvSpPr txBox="1">
            <a:spLocks noGrp="1"/>
          </p:cNvSpPr>
          <p:nvPr>
            <p:ph type="body" idx="1"/>
          </p:nvPr>
        </p:nvSpPr>
        <p:spPr>
          <a:xfrm>
            <a:off x="406400" y="381000"/>
            <a:ext cx="10769600" cy="228600"/>
          </a:xfrm>
          <a:prstGeom prst="rect">
            <a:avLst/>
          </a:prstGeom>
          <a:solidFill>
            <a:srgbClr val="D05F14"/>
          </a:solidFill>
          <a:ln>
            <a:noFill/>
          </a:ln>
        </p:spPr>
        <p:txBody>
          <a:bodyPr spcFirstLastPara="1" wrap="square" lIns="91425" tIns="0" rIns="91425" bIns="0" anchor="t" anchorCtr="0">
            <a:noAutofit/>
          </a:bodyPr>
          <a:lstStyle>
            <a:lvl1pPr marL="457200" lvl="0" indent="-228600" algn="l">
              <a:lnSpc>
                <a:spcPct val="100000"/>
              </a:lnSpc>
              <a:spcBef>
                <a:spcPts val="0"/>
              </a:spcBef>
              <a:spcAft>
                <a:spcPts val="0"/>
              </a:spcAft>
              <a:buSzPts val="1400"/>
              <a:buNone/>
              <a:defRPr sz="1400" b="1" i="0" cap="none">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280"/>
              </a:spcBef>
              <a:spcAft>
                <a:spcPts val="0"/>
              </a:spcAft>
              <a:buSzPts val="1400"/>
              <a:buNone/>
              <a:defRPr/>
            </a:lvl2pPr>
            <a:lvl3pPr marL="1371600" lvl="2" indent="-228600" algn="l">
              <a:lnSpc>
                <a:spcPct val="100000"/>
              </a:lnSpc>
              <a:spcBef>
                <a:spcPts val="280"/>
              </a:spcBef>
              <a:spcAft>
                <a:spcPts val="0"/>
              </a:spcAft>
              <a:buSzPts val="1400"/>
              <a:buNone/>
              <a:defRPr/>
            </a:lvl3pPr>
            <a:lvl4pPr marL="1828800" lvl="3" indent="-228600" algn="l">
              <a:lnSpc>
                <a:spcPct val="100000"/>
              </a:lnSpc>
              <a:spcBef>
                <a:spcPts val="220"/>
              </a:spcBef>
              <a:spcAft>
                <a:spcPts val="0"/>
              </a:spcAft>
              <a:buSzPts val="1400"/>
              <a:buNone/>
              <a:defRPr/>
            </a:lvl4pPr>
            <a:lvl5pPr marL="2286000" lvl="4" indent="-228600" algn="l">
              <a:lnSpc>
                <a:spcPct val="100000"/>
              </a:lnSpc>
              <a:spcBef>
                <a:spcPts val="220"/>
              </a:spcBef>
              <a:spcAft>
                <a:spcPts val="0"/>
              </a:spcAft>
              <a:buSzPts val="1400"/>
              <a:buNon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2" name="Google Shape;22;p24"/>
          <p:cNvSpPr txBox="1">
            <a:spLocks noGrp="1"/>
          </p:cNvSpPr>
          <p:nvPr>
            <p:ph type="body" idx="2"/>
          </p:nvPr>
        </p:nvSpPr>
        <p:spPr>
          <a:xfrm>
            <a:off x="406400" y="1066800"/>
            <a:ext cx="10769600" cy="5029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atin typeface="Times New Roman" panose="02020603050405020304" pitchFamily="18" charset="0"/>
                <a:cs typeface="Times New Roman" panose="02020603050405020304" pitchFamily="18" charset="0"/>
              </a:defRPr>
            </a:lvl1pPr>
            <a:lvl2pPr marL="914400" lvl="1" indent="-228600" algn="l">
              <a:lnSpc>
                <a:spcPct val="100000"/>
              </a:lnSpc>
              <a:spcBef>
                <a:spcPts val="280"/>
              </a:spcBef>
              <a:spcAft>
                <a:spcPts val="0"/>
              </a:spcAft>
              <a:buSzPts val="1400"/>
              <a:buNone/>
              <a:defRPr/>
            </a:lvl2pPr>
            <a:lvl3pPr marL="1371600" lvl="2" indent="-228600" algn="l">
              <a:lnSpc>
                <a:spcPct val="100000"/>
              </a:lnSpc>
              <a:spcBef>
                <a:spcPts val="280"/>
              </a:spcBef>
              <a:spcAft>
                <a:spcPts val="0"/>
              </a:spcAft>
              <a:buSzPts val="1400"/>
              <a:buNone/>
              <a:defRPr/>
            </a:lvl3pPr>
            <a:lvl4pPr marL="1828800" lvl="3" indent="-228600" algn="l">
              <a:lnSpc>
                <a:spcPct val="100000"/>
              </a:lnSpc>
              <a:spcBef>
                <a:spcPts val="220"/>
              </a:spcBef>
              <a:spcAft>
                <a:spcPts val="0"/>
              </a:spcAft>
              <a:buSzPts val="1400"/>
              <a:buNone/>
              <a:defRPr/>
            </a:lvl4pPr>
            <a:lvl5pPr marL="2286000" lvl="4" indent="-228600" algn="l">
              <a:lnSpc>
                <a:spcPct val="100000"/>
              </a:lnSpc>
              <a:spcBef>
                <a:spcPts val="220"/>
              </a:spcBef>
              <a:spcAft>
                <a:spcPts val="0"/>
              </a:spcAft>
              <a:buSzPts val="1400"/>
              <a:buNon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ustom Layout Chart">
  <p:cSld name="1_Custom Layout Chart">
    <p:spTree>
      <p:nvGrpSpPr>
        <p:cNvPr id="1" name="Shape 97"/>
        <p:cNvGrpSpPr/>
        <p:nvPr/>
      </p:nvGrpSpPr>
      <p:grpSpPr>
        <a:xfrm>
          <a:off x="0" y="0"/>
          <a:ext cx="0" cy="0"/>
          <a:chOff x="0" y="0"/>
          <a:chExt cx="0" cy="0"/>
        </a:xfrm>
      </p:grpSpPr>
      <p:sp>
        <p:nvSpPr>
          <p:cNvPr id="98" name="Google Shape;98;p37"/>
          <p:cNvSpPr>
            <a:spLocks noGrp="1"/>
          </p:cNvSpPr>
          <p:nvPr>
            <p:ph type="chart" idx="2"/>
          </p:nvPr>
        </p:nvSpPr>
        <p:spPr>
          <a:xfrm>
            <a:off x="914400" y="533400"/>
            <a:ext cx="10160000" cy="5715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280"/>
              </a:spcBef>
              <a:spcAft>
                <a:spcPts val="0"/>
              </a:spcAft>
              <a:buClr>
                <a:srgbClr val="000000"/>
              </a:buClr>
              <a:buSzPts val="1400"/>
              <a:buFont typeface="Arial"/>
              <a:buNone/>
              <a:defRPr sz="1400" b="0" i="0" u="none" strike="noStrike" cap="none">
                <a:solidFill>
                  <a:srgbClr val="000000"/>
                </a:solidFill>
                <a:latin typeface="Calibri"/>
                <a:ea typeface="Calibri"/>
                <a:cs typeface="Calibri"/>
                <a:sym typeface="Calibri"/>
              </a:defRPr>
            </a:lvl2pPr>
            <a:lvl3pPr marR="0" lvl="2" algn="l" rtl="0">
              <a:lnSpc>
                <a:spcPct val="100000"/>
              </a:lnSpc>
              <a:spcBef>
                <a:spcPts val="280"/>
              </a:spcBef>
              <a:spcAft>
                <a:spcPts val="0"/>
              </a:spcAft>
              <a:buClr>
                <a:srgbClr val="000000"/>
              </a:buClr>
              <a:buSzPts val="1400"/>
              <a:buFont typeface="Arial"/>
              <a:buNone/>
              <a:defRPr sz="1400" b="0" i="0" u="none" strike="noStrike" cap="none">
                <a:solidFill>
                  <a:srgbClr val="000000"/>
                </a:solidFill>
                <a:latin typeface="Calibri"/>
                <a:ea typeface="Calibri"/>
                <a:cs typeface="Calibri"/>
                <a:sym typeface="Calibri"/>
              </a:defRPr>
            </a:lvl3pPr>
            <a:lvl4pPr marR="0" lvl="3" algn="l" rtl="0">
              <a:lnSpc>
                <a:spcPct val="100000"/>
              </a:lnSpc>
              <a:spcBef>
                <a:spcPts val="220"/>
              </a:spcBef>
              <a:spcAft>
                <a:spcPts val="0"/>
              </a:spcAft>
              <a:buClr>
                <a:srgbClr val="000000"/>
              </a:buClr>
              <a:buSzPts val="1400"/>
              <a:buFont typeface="Arial"/>
              <a:buNone/>
              <a:defRPr sz="1100" b="0" i="0" u="none" strike="noStrike" cap="none">
                <a:solidFill>
                  <a:srgbClr val="000000"/>
                </a:solidFill>
                <a:latin typeface="Calibri"/>
                <a:ea typeface="Calibri"/>
                <a:cs typeface="Calibri"/>
                <a:sym typeface="Calibri"/>
              </a:defRPr>
            </a:lvl4pPr>
            <a:lvl5pPr marR="0" lvl="4" algn="l" rtl="0">
              <a:lnSpc>
                <a:spcPct val="100000"/>
              </a:lnSpc>
              <a:spcBef>
                <a:spcPts val="220"/>
              </a:spcBef>
              <a:spcAft>
                <a:spcPts val="0"/>
              </a:spcAft>
              <a:buClr>
                <a:srgbClr val="000000"/>
              </a:buClr>
              <a:buSzPts val="1400"/>
              <a:buFont typeface="Arial"/>
              <a:buNone/>
              <a:defRPr sz="1100" b="0" i="0" u="none" strike="noStrike" cap="none">
                <a:solidFill>
                  <a:srgbClr val="000000"/>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Divider 1">
  <p:cSld name="Section Divider 1">
    <p:spTree>
      <p:nvGrpSpPr>
        <p:cNvPr id="1" name="Shape 99"/>
        <p:cNvGrpSpPr/>
        <p:nvPr/>
      </p:nvGrpSpPr>
      <p:grpSpPr>
        <a:xfrm>
          <a:off x="0" y="0"/>
          <a:ext cx="0" cy="0"/>
          <a:chOff x="0" y="0"/>
          <a:chExt cx="0" cy="0"/>
        </a:xfrm>
      </p:grpSpPr>
      <p:sp>
        <p:nvSpPr>
          <p:cNvPr id="100" name="Google Shape;100;p38"/>
          <p:cNvSpPr/>
          <p:nvPr/>
        </p:nvSpPr>
        <p:spPr>
          <a:xfrm>
            <a:off x="0" y="0"/>
            <a:ext cx="12192000" cy="6858000"/>
          </a:xfrm>
          <a:prstGeom prst="rect">
            <a:avLst/>
          </a:prstGeom>
          <a:solidFill>
            <a:srgbClr val="D05F1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101" name="Google Shape;101;p38" descr="MasonMRev.png"/>
          <p:cNvPicPr preferRelativeResize="0"/>
          <p:nvPr/>
        </p:nvPicPr>
        <p:blipFill rotWithShape="1">
          <a:blip r:embed="rId2">
            <a:alphaModFix amt="41000"/>
          </a:blip>
          <a:srcRect l="19559" t="20022" r="-495" b="5923"/>
          <a:stretch/>
        </p:blipFill>
        <p:spPr>
          <a:xfrm>
            <a:off x="0" y="0"/>
            <a:ext cx="13326533" cy="6858000"/>
          </a:xfrm>
          <a:prstGeom prst="rect">
            <a:avLst/>
          </a:prstGeom>
          <a:noFill/>
          <a:ln>
            <a:noFill/>
          </a:ln>
        </p:spPr>
      </p:pic>
      <p:sp>
        <p:nvSpPr>
          <p:cNvPr id="102" name="Google Shape;102;p38"/>
          <p:cNvSpPr txBox="1">
            <a:spLocks noGrp="1"/>
          </p:cNvSpPr>
          <p:nvPr>
            <p:ph type="ctrTitle"/>
          </p:nvPr>
        </p:nvSpPr>
        <p:spPr>
          <a:xfrm>
            <a:off x="304800" y="5334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Section Divider 1">
  <p:cSld name="1_Section Divider 1">
    <p:spTree>
      <p:nvGrpSpPr>
        <p:cNvPr id="1" name="Shape 103"/>
        <p:cNvGrpSpPr/>
        <p:nvPr/>
      </p:nvGrpSpPr>
      <p:grpSpPr>
        <a:xfrm>
          <a:off x="0" y="0"/>
          <a:ext cx="0" cy="0"/>
          <a:chOff x="0" y="0"/>
          <a:chExt cx="0" cy="0"/>
        </a:xfrm>
      </p:grpSpPr>
      <p:sp>
        <p:nvSpPr>
          <p:cNvPr id="104" name="Google Shape;104;p39"/>
          <p:cNvSpPr/>
          <p:nvPr/>
        </p:nvSpPr>
        <p:spPr>
          <a:xfrm>
            <a:off x="0" y="0"/>
            <a:ext cx="12192000" cy="6858000"/>
          </a:xfrm>
          <a:prstGeom prst="rect">
            <a:avLst/>
          </a:prstGeom>
          <a:solidFill>
            <a:srgbClr val="1A66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105" name="Google Shape;105;p39" descr="MasonMRev.png"/>
          <p:cNvPicPr preferRelativeResize="0"/>
          <p:nvPr/>
        </p:nvPicPr>
        <p:blipFill rotWithShape="1">
          <a:blip r:embed="rId2">
            <a:alphaModFix amt="41000"/>
          </a:blip>
          <a:srcRect l="19559" t="20022" r="-495" b="5923"/>
          <a:stretch/>
        </p:blipFill>
        <p:spPr>
          <a:xfrm>
            <a:off x="0" y="0"/>
            <a:ext cx="13326533" cy="6858000"/>
          </a:xfrm>
          <a:prstGeom prst="rect">
            <a:avLst/>
          </a:prstGeom>
          <a:noFill/>
          <a:ln>
            <a:noFill/>
          </a:ln>
        </p:spPr>
      </p:pic>
      <p:sp>
        <p:nvSpPr>
          <p:cNvPr id="106" name="Google Shape;106;p39"/>
          <p:cNvSpPr txBox="1">
            <a:spLocks noGrp="1"/>
          </p:cNvSpPr>
          <p:nvPr>
            <p:ph type="ctrTitle"/>
          </p:nvPr>
        </p:nvSpPr>
        <p:spPr>
          <a:xfrm>
            <a:off x="304800" y="5334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2_Section Divider 1">
  <p:cSld name="2_Section Divider 1">
    <p:spTree>
      <p:nvGrpSpPr>
        <p:cNvPr id="1" name="Shape 107"/>
        <p:cNvGrpSpPr/>
        <p:nvPr/>
      </p:nvGrpSpPr>
      <p:grpSpPr>
        <a:xfrm>
          <a:off x="0" y="0"/>
          <a:ext cx="0" cy="0"/>
          <a:chOff x="0" y="0"/>
          <a:chExt cx="0" cy="0"/>
        </a:xfrm>
      </p:grpSpPr>
      <p:sp>
        <p:nvSpPr>
          <p:cNvPr id="108" name="Google Shape;108;p40"/>
          <p:cNvSpPr/>
          <p:nvPr/>
        </p:nvSpPr>
        <p:spPr>
          <a:xfrm>
            <a:off x="0" y="0"/>
            <a:ext cx="12192000" cy="6858000"/>
          </a:xfrm>
          <a:prstGeom prst="rect">
            <a:avLst/>
          </a:prstGeom>
          <a:solidFill>
            <a:srgbClr val="DFBD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109" name="Google Shape;109;p40" descr="MasonMRev.png"/>
          <p:cNvPicPr preferRelativeResize="0"/>
          <p:nvPr/>
        </p:nvPicPr>
        <p:blipFill rotWithShape="1">
          <a:blip r:embed="rId2">
            <a:alphaModFix amt="41000"/>
          </a:blip>
          <a:srcRect l="19559" t="20022" r="-495" b="5923"/>
          <a:stretch/>
        </p:blipFill>
        <p:spPr>
          <a:xfrm>
            <a:off x="0" y="0"/>
            <a:ext cx="13326533" cy="6858000"/>
          </a:xfrm>
          <a:prstGeom prst="rect">
            <a:avLst/>
          </a:prstGeom>
          <a:noFill/>
          <a:ln>
            <a:noFill/>
          </a:ln>
        </p:spPr>
      </p:pic>
      <p:sp>
        <p:nvSpPr>
          <p:cNvPr id="110" name="Google Shape;110;p40"/>
          <p:cNvSpPr txBox="1">
            <a:spLocks noGrp="1"/>
          </p:cNvSpPr>
          <p:nvPr>
            <p:ph type="ctrTitle"/>
          </p:nvPr>
        </p:nvSpPr>
        <p:spPr>
          <a:xfrm>
            <a:off x="304800" y="5334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3_Section Divider 1">
  <p:cSld name="3_Section Divider 1">
    <p:spTree>
      <p:nvGrpSpPr>
        <p:cNvPr id="1" name="Shape 111"/>
        <p:cNvGrpSpPr/>
        <p:nvPr/>
      </p:nvGrpSpPr>
      <p:grpSpPr>
        <a:xfrm>
          <a:off x="0" y="0"/>
          <a:ext cx="0" cy="0"/>
          <a:chOff x="0" y="0"/>
          <a:chExt cx="0" cy="0"/>
        </a:xfrm>
      </p:grpSpPr>
      <p:sp>
        <p:nvSpPr>
          <p:cNvPr id="112" name="Google Shape;112;p41"/>
          <p:cNvSpPr/>
          <p:nvPr/>
        </p:nvSpPr>
        <p:spPr>
          <a:xfrm>
            <a:off x="0" y="0"/>
            <a:ext cx="12192000"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113" name="Google Shape;113;p41" descr="MasonMRev.png"/>
          <p:cNvPicPr preferRelativeResize="0"/>
          <p:nvPr/>
        </p:nvPicPr>
        <p:blipFill rotWithShape="1">
          <a:blip r:embed="rId2">
            <a:alphaModFix amt="41000"/>
          </a:blip>
          <a:srcRect l="19559" t="20022" r="-495" b="5923"/>
          <a:stretch/>
        </p:blipFill>
        <p:spPr>
          <a:xfrm>
            <a:off x="0" y="0"/>
            <a:ext cx="13326533" cy="6858000"/>
          </a:xfrm>
          <a:prstGeom prst="rect">
            <a:avLst/>
          </a:prstGeom>
          <a:noFill/>
          <a:ln>
            <a:noFill/>
          </a:ln>
        </p:spPr>
      </p:pic>
      <p:sp>
        <p:nvSpPr>
          <p:cNvPr id="114" name="Google Shape;114;p41"/>
          <p:cNvSpPr txBox="1">
            <a:spLocks noGrp="1"/>
          </p:cNvSpPr>
          <p:nvPr>
            <p:ph type="ctrTitle"/>
          </p:nvPr>
        </p:nvSpPr>
        <p:spPr>
          <a:xfrm>
            <a:off x="304800" y="5334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p:spTree>
      <p:nvGrpSpPr>
        <p:cNvPr id="1" name="Shape 115"/>
        <p:cNvGrpSpPr/>
        <p:nvPr/>
      </p:nvGrpSpPr>
      <p:grpSpPr>
        <a:xfrm>
          <a:off x="0" y="0"/>
          <a:ext cx="0" cy="0"/>
          <a:chOff x="0" y="0"/>
          <a:chExt cx="0" cy="0"/>
        </a:xfrm>
      </p:grpSpPr>
      <p:sp>
        <p:nvSpPr>
          <p:cNvPr id="116" name="Google Shape;116;p42"/>
          <p:cNvSpPr/>
          <p:nvPr/>
        </p:nvSpPr>
        <p:spPr>
          <a:xfrm>
            <a:off x="0" y="0"/>
            <a:ext cx="12192000" cy="6858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117" name="Google Shape;117;p42" descr="Johnson-Center_Architecural_Detail.png"/>
          <p:cNvPicPr preferRelativeResize="0"/>
          <p:nvPr/>
        </p:nvPicPr>
        <p:blipFill rotWithShape="1">
          <a:blip r:embed="rId2">
            <a:alphaModFix/>
          </a:blip>
          <a:srcRect/>
          <a:stretch/>
        </p:blipFill>
        <p:spPr>
          <a:xfrm>
            <a:off x="357717" y="0"/>
            <a:ext cx="11834283" cy="6858000"/>
          </a:xfrm>
          <a:prstGeom prst="rect">
            <a:avLst/>
          </a:prstGeom>
          <a:solidFill>
            <a:schemeClr val="accent5"/>
          </a:solidFill>
          <a:ln>
            <a:noFill/>
          </a:ln>
        </p:spPr>
      </p:pic>
      <p:sp>
        <p:nvSpPr>
          <p:cNvPr id="118" name="Google Shape;118;p42"/>
          <p:cNvSpPr txBox="1">
            <a:spLocks noGrp="1"/>
          </p:cNvSpPr>
          <p:nvPr>
            <p:ph type="ctrTitle"/>
          </p:nvPr>
        </p:nvSpPr>
        <p:spPr>
          <a:xfrm>
            <a:off x="304800" y="5334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Divider 3">
  <p:cSld name="Section Divider 3">
    <p:spTree>
      <p:nvGrpSpPr>
        <p:cNvPr id="1" name="Shape 119"/>
        <p:cNvGrpSpPr/>
        <p:nvPr/>
      </p:nvGrpSpPr>
      <p:grpSpPr>
        <a:xfrm>
          <a:off x="0" y="0"/>
          <a:ext cx="0" cy="0"/>
          <a:chOff x="0" y="0"/>
          <a:chExt cx="0" cy="0"/>
        </a:xfrm>
      </p:grpSpPr>
      <p:sp>
        <p:nvSpPr>
          <p:cNvPr id="120" name="Google Shape;120;p43"/>
          <p:cNvSpPr/>
          <p:nvPr/>
        </p:nvSpPr>
        <p:spPr>
          <a:xfrm>
            <a:off x="0" y="0"/>
            <a:ext cx="12192000" cy="6889750"/>
          </a:xfrm>
          <a:prstGeom prst="rect">
            <a:avLst/>
          </a:prstGeom>
          <a:solidFill>
            <a:srgbClr val="DFBD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121" name="Google Shape;121;p43" descr="Bull Run_Architecural_Details.png"/>
          <p:cNvPicPr preferRelativeResize="0"/>
          <p:nvPr/>
        </p:nvPicPr>
        <p:blipFill rotWithShape="1">
          <a:blip r:embed="rId2">
            <a:alphaModFix/>
          </a:blip>
          <a:srcRect/>
          <a:stretch/>
        </p:blipFill>
        <p:spPr>
          <a:xfrm>
            <a:off x="0" y="-16933"/>
            <a:ext cx="9448800" cy="6935822"/>
          </a:xfrm>
          <a:prstGeom prst="rect">
            <a:avLst/>
          </a:prstGeom>
          <a:noFill/>
          <a:ln>
            <a:noFill/>
          </a:ln>
        </p:spPr>
      </p:pic>
      <p:sp>
        <p:nvSpPr>
          <p:cNvPr id="122" name="Google Shape;122;p43"/>
          <p:cNvSpPr txBox="1">
            <a:spLocks noGrp="1"/>
          </p:cNvSpPr>
          <p:nvPr>
            <p:ph type="ctrTitle"/>
          </p:nvPr>
        </p:nvSpPr>
        <p:spPr>
          <a:xfrm>
            <a:off x="304800" y="5334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Divider 4">
  <p:cSld name="Section Divider 4">
    <p:spTree>
      <p:nvGrpSpPr>
        <p:cNvPr id="1" name="Shape 123"/>
        <p:cNvGrpSpPr/>
        <p:nvPr/>
      </p:nvGrpSpPr>
      <p:grpSpPr>
        <a:xfrm>
          <a:off x="0" y="0"/>
          <a:ext cx="0" cy="0"/>
          <a:chOff x="0" y="0"/>
          <a:chExt cx="0" cy="0"/>
        </a:xfrm>
      </p:grpSpPr>
      <p:sp>
        <p:nvSpPr>
          <p:cNvPr id="124" name="Google Shape;124;p44"/>
          <p:cNvSpPr/>
          <p:nvPr/>
        </p:nvSpPr>
        <p:spPr>
          <a:xfrm>
            <a:off x="0" y="0"/>
            <a:ext cx="12192000" cy="688975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125" name="Google Shape;125;p44" descr="Founder's Hall_Architecural Details.png"/>
          <p:cNvPicPr preferRelativeResize="0"/>
          <p:nvPr/>
        </p:nvPicPr>
        <p:blipFill rotWithShape="1">
          <a:blip r:embed="rId2">
            <a:alphaModFix/>
          </a:blip>
          <a:srcRect r="39063"/>
          <a:stretch/>
        </p:blipFill>
        <p:spPr>
          <a:xfrm>
            <a:off x="4978400" y="0"/>
            <a:ext cx="7213600" cy="6890412"/>
          </a:xfrm>
          <a:prstGeom prst="rect">
            <a:avLst/>
          </a:prstGeom>
          <a:noFill/>
          <a:ln>
            <a:noFill/>
          </a:ln>
        </p:spPr>
      </p:pic>
      <p:sp>
        <p:nvSpPr>
          <p:cNvPr id="126" name="Google Shape;126;p44"/>
          <p:cNvSpPr txBox="1">
            <a:spLocks noGrp="1"/>
          </p:cNvSpPr>
          <p:nvPr>
            <p:ph type="ctrTitle"/>
          </p:nvPr>
        </p:nvSpPr>
        <p:spPr>
          <a:xfrm>
            <a:off x="304800" y="5334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2_Title">
  <p:cSld name="2_Title">
    <p:spTree>
      <p:nvGrpSpPr>
        <p:cNvPr id="1" name="Shape 30"/>
        <p:cNvGrpSpPr/>
        <p:nvPr/>
      </p:nvGrpSpPr>
      <p:grpSpPr>
        <a:xfrm>
          <a:off x="0" y="0"/>
          <a:ext cx="0" cy="0"/>
          <a:chOff x="0" y="0"/>
          <a:chExt cx="0" cy="0"/>
        </a:xfrm>
      </p:grpSpPr>
      <p:pic>
        <p:nvPicPr>
          <p:cNvPr id="31" name="Google Shape;31;p29"/>
          <p:cNvPicPr preferRelativeResize="0"/>
          <p:nvPr/>
        </p:nvPicPr>
        <p:blipFill rotWithShape="1">
          <a:blip r:embed="rId2">
            <a:alphaModFix/>
          </a:blip>
          <a:srcRect t="5512" b="37355"/>
          <a:stretch/>
        </p:blipFill>
        <p:spPr>
          <a:xfrm>
            <a:off x="0" y="-7938"/>
            <a:ext cx="12192000" cy="4656138"/>
          </a:xfrm>
          <a:prstGeom prst="rect">
            <a:avLst/>
          </a:prstGeom>
          <a:noFill/>
          <a:ln>
            <a:noFill/>
          </a:ln>
        </p:spPr>
      </p:pic>
      <p:sp>
        <p:nvSpPr>
          <p:cNvPr id="32" name="Google Shape;32;p29"/>
          <p:cNvSpPr/>
          <p:nvPr/>
        </p:nvSpPr>
        <p:spPr>
          <a:xfrm>
            <a:off x="0" y="4038600"/>
            <a:ext cx="12192000" cy="609600"/>
          </a:xfrm>
          <a:prstGeom prst="rect">
            <a:avLst/>
          </a:prstGeom>
          <a:solidFill>
            <a:srgbClr val="FFBA03">
              <a:alpha val="6509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endParaRPr sz="1800" b="0" i="0" u="none" strike="noStrike" cap="none">
              <a:solidFill>
                <a:schemeClr val="dk1"/>
              </a:solidFill>
              <a:latin typeface="Arial"/>
              <a:ea typeface="Arial"/>
              <a:cs typeface="Arial"/>
              <a:sym typeface="Arial"/>
            </a:endParaRPr>
          </a:p>
        </p:txBody>
      </p:sp>
      <p:sp>
        <p:nvSpPr>
          <p:cNvPr id="33" name="Google Shape;33;p29"/>
          <p:cNvSpPr txBox="1">
            <a:spLocks noGrp="1"/>
          </p:cNvSpPr>
          <p:nvPr>
            <p:ph type="ctrTitle"/>
          </p:nvPr>
        </p:nvSpPr>
        <p:spPr>
          <a:xfrm>
            <a:off x="304800" y="41148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34" name="Google Shape;34;p29"/>
          <p:cNvSpPr txBox="1">
            <a:spLocks noGrp="1"/>
          </p:cNvSpPr>
          <p:nvPr>
            <p:ph type="subTitle" idx="1"/>
          </p:nvPr>
        </p:nvSpPr>
        <p:spPr>
          <a:xfrm>
            <a:off x="304800" y="4706112"/>
            <a:ext cx="9144000" cy="1828800"/>
          </a:xfrm>
          <a:prstGeom prst="rect">
            <a:avLst/>
          </a:prstGeom>
          <a:solidFill>
            <a:schemeClr val="lt1"/>
          </a:solidFill>
          <a:ln>
            <a:noFill/>
          </a:ln>
        </p:spPr>
        <p:txBody>
          <a:bodyPr spcFirstLastPara="1" wrap="square" lIns="91425" tIns="45700" rIns="91425" bIns="45700" anchor="t" anchorCtr="0">
            <a:noAutofit/>
          </a:bodyPr>
          <a:lstStyle>
            <a:lvl1pPr lvl="0" algn="l">
              <a:lnSpc>
                <a:spcPct val="100000"/>
              </a:lnSpc>
              <a:spcBef>
                <a:spcPts val="400"/>
              </a:spcBef>
              <a:spcAft>
                <a:spcPts val="0"/>
              </a:spcAft>
              <a:buClr>
                <a:srgbClr val="665951"/>
              </a:buClr>
              <a:buSzPts val="2000"/>
              <a:buFont typeface="Calibri"/>
              <a:buNone/>
              <a:defRPr sz="2000" b="1">
                <a:solidFill>
                  <a:srgbClr val="665951"/>
                </a:solidFill>
                <a:latin typeface="Times New Roman" panose="02020603050405020304" pitchFamily="18" charset="0"/>
                <a:cs typeface="Times New Roman" panose="02020603050405020304" pitchFamily="18" charset="0"/>
              </a:defRPr>
            </a:lvl1pPr>
            <a:lvl2pPr lvl="1" algn="ctr">
              <a:lnSpc>
                <a:spcPct val="100000"/>
              </a:lnSpc>
              <a:spcBef>
                <a:spcPts val="360"/>
              </a:spcBef>
              <a:spcAft>
                <a:spcPts val="0"/>
              </a:spcAft>
              <a:buClr>
                <a:srgbClr val="000000"/>
              </a:buClr>
              <a:buSzPts val="1800"/>
              <a:buNone/>
              <a:defRPr/>
            </a:lvl2pPr>
            <a:lvl3pPr lvl="2" algn="ctr">
              <a:lnSpc>
                <a:spcPct val="100000"/>
              </a:lnSpc>
              <a:spcBef>
                <a:spcPts val="360"/>
              </a:spcBef>
              <a:spcAft>
                <a:spcPts val="0"/>
              </a:spcAft>
              <a:buClr>
                <a:srgbClr val="000000"/>
              </a:buClr>
              <a:buSzPts val="1800"/>
              <a:buNone/>
              <a:defRPr/>
            </a:lvl3pPr>
            <a:lvl4pPr lvl="3" algn="ctr">
              <a:lnSpc>
                <a:spcPct val="100000"/>
              </a:lnSpc>
              <a:spcBef>
                <a:spcPts val="360"/>
              </a:spcBef>
              <a:spcAft>
                <a:spcPts val="0"/>
              </a:spcAft>
              <a:buClr>
                <a:srgbClr val="000000"/>
              </a:buClr>
              <a:buSzPts val="1800"/>
              <a:buNone/>
              <a:defRPr/>
            </a:lvl4pPr>
            <a:lvl5pPr lvl="4" algn="ctr">
              <a:lnSpc>
                <a:spcPct val="100000"/>
              </a:lnSpc>
              <a:spcBef>
                <a:spcPts val="360"/>
              </a:spcBef>
              <a:spcAft>
                <a:spcPts val="0"/>
              </a:spcAft>
              <a:buClr>
                <a:srgbClr val="000000"/>
              </a:buClr>
              <a:buSzPts val="1800"/>
              <a:buNone/>
              <a:defRPr/>
            </a:lvl5pPr>
            <a:lvl6pPr lvl="5" algn="ctr">
              <a:lnSpc>
                <a:spcPct val="100000"/>
              </a:lnSpc>
              <a:spcBef>
                <a:spcPts val="360"/>
              </a:spcBef>
              <a:spcAft>
                <a:spcPts val="0"/>
              </a:spcAft>
              <a:buClr>
                <a:schemeClr val="dk1"/>
              </a:buClr>
              <a:buSzPts val="1800"/>
              <a:buNone/>
              <a:defRPr/>
            </a:lvl6pPr>
            <a:lvl7pPr lvl="6" algn="ctr">
              <a:lnSpc>
                <a:spcPct val="100000"/>
              </a:lnSpc>
              <a:spcBef>
                <a:spcPts val="360"/>
              </a:spcBef>
              <a:spcAft>
                <a:spcPts val="0"/>
              </a:spcAft>
              <a:buClr>
                <a:schemeClr val="dk1"/>
              </a:buClr>
              <a:buSzPts val="1800"/>
              <a:buNone/>
              <a:defRPr/>
            </a:lvl7pPr>
            <a:lvl8pPr lvl="7" algn="ctr">
              <a:lnSpc>
                <a:spcPct val="100000"/>
              </a:lnSpc>
              <a:spcBef>
                <a:spcPts val="360"/>
              </a:spcBef>
              <a:spcAft>
                <a:spcPts val="0"/>
              </a:spcAft>
              <a:buClr>
                <a:schemeClr val="dk1"/>
              </a:buClr>
              <a:buSzPts val="1800"/>
              <a:buNone/>
              <a:defRPr/>
            </a:lvl8pPr>
            <a:lvl9pPr lvl="8" algn="ctr">
              <a:lnSpc>
                <a:spcPct val="100000"/>
              </a:lnSpc>
              <a:spcBef>
                <a:spcPts val="360"/>
              </a:spcBef>
              <a:spcAft>
                <a:spcPts val="0"/>
              </a:spcAft>
              <a:buClr>
                <a:schemeClr val="dk1"/>
              </a:buClr>
              <a:buSzPts val="1800"/>
              <a:buNone/>
              <a:defRPr/>
            </a:lvl9pPr>
          </a:lstStyle>
          <a:p>
            <a:endParaRPr/>
          </a:p>
        </p:txBody>
      </p:sp>
      <p:pic>
        <p:nvPicPr>
          <p:cNvPr id="35" name="Google Shape;35;p29"/>
          <p:cNvPicPr preferRelativeResize="0"/>
          <p:nvPr userDrawn="1"/>
        </p:nvPicPr>
        <p:blipFill rotWithShape="1">
          <a:blip r:embed="rId3">
            <a:alphaModFix/>
          </a:blip>
          <a:srcRect r="51579"/>
          <a:stretch/>
        </p:blipFill>
        <p:spPr>
          <a:xfrm>
            <a:off x="11016975" y="6016486"/>
            <a:ext cx="1042504" cy="685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3_Title">
  <p:cSld name="3_Title">
    <p:spTree>
      <p:nvGrpSpPr>
        <p:cNvPr id="1" name="Shape 36"/>
        <p:cNvGrpSpPr/>
        <p:nvPr/>
      </p:nvGrpSpPr>
      <p:grpSpPr>
        <a:xfrm>
          <a:off x="0" y="0"/>
          <a:ext cx="0" cy="0"/>
          <a:chOff x="0" y="0"/>
          <a:chExt cx="0" cy="0"/>
        </a:xfrm>
      </p:grpSpPr>
      <p:pic>
        <p:nvPicPr>
          <p:cNvPr id="37" name="Google Shape;37;p30"/>
          <p:cNvPicPr preferRelativeResize="0"/>
          <p:nvPr/>
        </p:nvPicPr>
        <p:blipFill rotWithShape="1">
          <a:blip r:embed="rId2">
            <a:alphaModFix/>
          </a:blip>
          <a:srcRect t="26315" b="16256"/>
          <a:stretch/>
        </p:blipFill>
        <p:spPr>
          <a:xfrm>
            <a:off x="0" y="0"/>
            <a:ext cx="12192000" cy="4656138"/>
          </a:xfrm>
          <a:prstGeom prst="rect">
            <a:avLst/>
          </a:prstGeom>
          <a:noFill/>
          <a:ln>
            <a:noFill/>
          </a:ln>
        </p:spPr>
      </p:pic>
      <p:sp>
        <p:nvSpPr>
          <p:cNvPr id="38" name="Google Shape;38;p30"/>
          <p:cNvSpPr/>
          <p:nvPr/>
        </p:nvSpPr>
        <p:spPr>
          <a:xfrm>
            <a:off x="0" y="4038600"/>
            <a:ext cx="12192000" cy="609600"/>
          </a:xfrm>
          <a:prstGeom prst="rect">
            <a:avLst/>
          </a:prstGeom>
          <a:solidFill>
            <a:schemeClr val="dk1">
              <a:alpha val="65098"/>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endParaRPr sz="1800" b="0" i="0" u="none" strike="noStrike" cap="none">
              <a:solidFill>
                <a:schemeClr val="dk1"/>
              </a:solidFill>
              <a:latin typeface="Arial"/>
              <a:ea typeface="Arial"/>
              <a:cs typeface="Arial"/>
              <a:sym typeface="Arial"/>
            </a:endParaRPr>
          </a:p>
        </p:txBody>
      </p:sp>
      <p:sp>
        <p:nvSpPr>
          <p:cNvPr id="39" name="Google Shape;39;p30"/>
          <p:cNvSpPr txBox="1">
            <a:spLocks noGrp="1"/>
          </p:cNvSpPr>
          <p:nvPr>
            <p:ph type="ctrTitle"/>
          </p:nvPr>
        </p:nvSpPr>
        <p:spPr>
          <a:xfrm>
            <a:off x="304800" y="41148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40" name="Google Shape;40;p30"/>
          <p:cNvSpPr txBox="1">
            <a:spLocks noGrp="1"/>
          </p:cNvSpPr>
          <p:nvPr>
            <p:ph type="subTitle" idx="1"/>
          </p:nvPr>
        </p:nvSpPr>
        <p:spPr>
          <a:xfrm>
            <a:off x="304800" y="4706112"/>
            <a:ext cx="9144000" cy="1828800"/>
          </a:xfrm>
          <a:prstGeom prst="rect">
            <a:avLst/>
          </a:prstGeom>
          <a:solidFill>
            <a:schemeClr val="lt1"/>
          </a:solidFill>
          <a:ln>
            <a:noFill/>
          </a:ln>
        </p:spPr>
        <p:txBody>
          <a:bodyPr spcFirstLastPara="1" wrap="square" lIns="91425" tIns="45700" rIns="91425" bIns="45700" anchor="t" anchorCtr="0">
            <a:noAutofit/>
          </a:bodyPr>
          <a:lstStyle>
            <a:lvl1pPr lvl="0" algn="l">
              <a:lnSpc>
                <a:spcPct val="100000"/>
              </a:lnSpc>
              <a:spcBef>
                <a:spcPts val="400"/>
              </a:spcBef>
              <a:spcAft>
                <a:spcPts val="0"/>
              </a:spcAft>
              <a:buClr>
                <a:srgbClr val="665951"/>
              </a:buClr>
              <a:buSzPts val="2000"/>
              <a:buFont typeface="Calibri"/>
              <a:buNone/>
              <a:defRPr sz="2000" b="1">
                <a:solidFill>
                  <a:srgbClr val="665951"/>
                </a:solidFill>
                <a:latin typeface="Times New Roman" panose="02020603050405020304" pitchFamily="18" charset="0"/>
                <a:cs typeface="Times New Roman" panose="02020603050405020304" pitchFamily="18" charset="0"/>
              </a:defRPr>
            </a:lvl1pPr>
            <a:lvl2pPr lvl="1" algn="ctr">
              <a:lnSpc>
                <a:spcPct val="100000"/>
              </a:lnSpc>
              <a:spcBef>
                <a:spcPts val="360"/>
              </a:spcBef>
              <a:spcAft>
                <a:spcPts val="0"/>
              </a:spcAft>
              <a:buClr>
                <a:srgbClr val="000000"/>
              </a:buClr>
              <a:buSzPts val="1800"/>
              <a:buNone/>
              <a:defRPr/>
            </a:lvl2pPr>
            <a:lvl3pPr lvl="2" algn="ctr">
              <a:lnSpc>
                <a:spcPct val="100000"/>
              </a:lnSpc>
              <a:spcBef>
                <a:spcPts val="360"/>
              </a:spcBef>
              <a:spcAft>
                <a:spcPts val="0"/>
              </a:spcAft>
              <a:buClr>
                <a:srgbClr val="000000"/>
              </a:buClr>
              <a:buSzPts val="1800"/>
              <a:buNone/>
              <a:defRPr/>
            </a:lvl3pPr>
            <a:lvl4pPr lvl="3" algn="ctr">
              <a:lnSpc>
                <a:spcPct val="100000"/>
              </a:lnSpc>
              <a:spcBef>
                <a:spcPts val="360"/>
              </a:spcBef>
              <a:spcAft>
                <a:spcPts val="0"/>
              </a:spcAft>
              <a:buClr>
                <a:srgbClr val="000000"/>
              </a:buClr>
              <a:buSzPts val="1800"/>
              <a:buNone/>
              <a:defRPr/>
            </a:lvl4pPr>
            <a:lvl5pPr lvl="4" algn="ctr">
              <a:lnSpc>
                <a:spcPct val="100000"/>
              </a:lnSpc>
              <a:spcBef>
                <a:spcPts val="360"/>
              </a:spcBef>
              <a:spcAft>
                <a:spcPts val="0"/>
              </a:spcAft>
              <a:buClr>
                <a:srgbClr val="000000"/>
              </a:buClr>
              <a:buSzPts val="1800"/>
              <a:buNone/>
              <a:defRPr/>
            </a:lvl5pPr>
            <a:lvl6pPr lvl="5" algn="ctr">
              <a:lnSpc>
                <a:spcPct val="100000"/>
              </a:lnSpc>
              <a:spcBef>
                <a:spcPts val="360"/>
              </a:spcBef>
              <a:spcAft>
                <a:spcPts val="0"/>
              </a:spcAft>
              <a:buClr>
                <a:schemeClr val="dk1"/>
              </a:buClr>
              <a:buSzPts val="1800"/>
              <a:buNone/>
              <a:defRPr/>
            </a:lvl6pPr>
            <a:lvl7pPr lvl="6" algn="ctr">
              <a:lnSpc>
                <a:spcPct val="100000"/>
              </a:lnSpc>
              <a:spcBef>
                <a:spcPts val="360"/>
              </a:spcBef>
              <a:spcAft>
                <a:spcPts val="0"/>
              </a:spcAft>
              <a:buClr>
                <a:schemeClr val="dk1"/>
              </a:buClr>
              <a:buSzPts val="1800"/>
              <a:buNone/>
              <a:defRPr/>
            </a:lvl7pPr>
            <a:lvl8pPr lvl="7" algn="ctr">
              <a:lnSpc>
                <a:spcPct val="100000"/>
              </a:lnSpc>
              <a:spcBef>
                <a:spcPts val="360"/>
              </a:spcBef>
              <a:spcAft>
                <a:spcPts val="0"/>
              </a:spcAft>
              <a:buClr>
                <a:schemeClr val="dk1"/>
              </a:buClr>
              <a:buSzPts val="1800"/>
              <a:buNone/>
              <a:defRPr/>
            </a:lvl8pPr>
            <a:lvl9pPr lvl="8" algn="ctr">
              <a:lnSpc>
                <a:spcPct val="100000"/>
              </a:lnSpc>
              <a:spcBef>
                <a:spcPts val="360"/>
              </a:spcBef>
              <a:spcAft>
                <a:spcPts val="0"/>
              </a:spcAft>
              <a:buClr>
                <a:schemeClr val="dk1"/>
              </a:buClr>
              <a:buSzPts val="1800"/>
              <a:buNone/>
              <a:defRPr/>
            </a:lvl9pPr>
          </a:lstStyle>
          <a:p>
            <a:endParaRPr/>
          </a:p>
        </p:txBody>
      </p:sp>
      <p:pic>
        <p:nvPicPr>
          <p:cNvPr id="41" name="Google Shape;41;p30"/>
          <p:cNvPicPr preferRelativeResize="0"/>
          <p:nvPr/>
        </p:nvPicPr>
        <p:blipFill rotWithShape="1">
          <a:blip r:embed="rId3">
            <a:alphaModFix/>
          </a:blip>
          <a:srcRect/>
          <a:stretch/>
        </p:blipFill>
        <p:spPr>
          <a:xfrm>
            <a:off x="9956800" y="6096000"/>
            <a:ext cx="2153015" cy="685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4_Title">
  <p:cSld name="4_Title">
    <p:spTree>
      <p:nvGrpSpPr>
        <p:cNvPr id="1" name="Shape 42"/>
        <p:cNvGrpSpPr/>
        <p:nvPr/>
      </p:nvGrpSpPr>
      <p:grpSpPr>
        <a:xfrm>
          <a:off x="0" y="0"/>
          <a:ext cx="0" cy="0"/>
          <a:chOff x="0" y="0"/>
          <a:chExt cx="0" cy="0"/>
        </a:xfrm>
      </p:grpSpPr>
      <p:pic>
        <p:nvPicPr>
          <p:cNvPr id="43" name="Google Shape;43;p31"/>
          <p:cNvPicPr preferRelativeResize="0"/>
          <p:nvPr/>
        </p:nvPicPr>
        <p:blipFill rotWithShape="1">
          <a:blip r:embed="rId2">
            <a:alphaModFix/>
          </a:blip>
          <a:srcRect t="21488" b="19594"/>
          <a:stretch/>
        </p:blipFill>
        <p:spPr>
          <a:xfrm>
            <a:off x="0" y="-152400"/>
            <a:ext cx="12192000" cy="4800600"/>
          </a:xfrm>
          <a:prstGeom prst="rect">
            <a:avLst/>
          </a:prstGeom>
          <a:noFill/>
          <a:ln>
            <a:noFill/>
          </a:ln>
        </p:spPr>
      </p:pic>
      <p:sp>
        <p:nvSpPr>
          <p:cNvPr id="44" name="Google Shape;44;p31"/>
          <p:cNvSpPr/>
          <p:nvPr/>
        </p:nvSpPr>
        <p:spPr>
          <a:xfrm>
            <a:off x="0" y="4038600"/>
            <a:ext cx="12192000" cy="609600"/>
          </a:xfrm>
          <a:prstGeom prst="rect">
            <a:avLst/>
          </a:prstGeom>
          <a:solidFill>
            <a:srgbClr val="463D37">
              <a:alpha val="7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endParaRPr sz="1800" b="0" i="0" u="none" strike="noStrike" cap="none">
              <a:solidFill>
                <a:schemeClr val="dk1"/>
              </a:solidFill>
              <a:latin typeface="Arial"/>
              <a:ea typeface="Arial"/>
              <a:cs typeface="Arial"/>
              <a:sym typeface="Arial"/>
            </a:endParaRPr>
          </a:p>
        </p:txBody>
      </p:sp>
      <p:sp>
        <p:nvSpPr>
          <p:cNvPr id="45" name="Google Shape;45;p31"/>
          <p:cNvSpPr txBox="1">
            <a:spLocks noGrp="1"/>
          </p:cNvSpPr>
          <p:nvPr>
            <p:ph type="ctrTitle"/>
          </p:nvPr>
        </p:nvSpPr>
        <p:spPr>
          <a:xfrm>
            <a:off x="304800" y="41148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46" name="Google Shape;46;p31"/>
          <p:cNvSpPr txBox="1">
            <a:spLocks noGrp="1"/>
          </p:cNvSpPr>
          <p:nvPr>
            <p:ph type="subTitle" idx="1"/>
          </p:nvPr>
        </p:nvSpPr>
        <p:spPr>
          <a:xfrm>
            <a:off x="304800" y="4706112"/>
            <a:ext cx="9144000" cy="1828800"/>
          </a:xfrm>
          <a:prstGeom prst="rect">
            <a:avLst/>
          </a:prstGeom>
          <a:solidFill>
            <a:schemeClr val="lt1"/>
          </a:solidFill>
          <a:ln>
            <a:noFill/>
          </a:ln>
        </p:spPr>
        <p:txBody>
          <a:bodyPr spcFirstLastPara="1" wrap="square" lIns="91425" tIns="45700" rIns="91425" bIns="45700" anchor="t" anchorCtr="0">
            <a:noAutofit/>
          </a:bodyPr>
          <a:lstStyle>
            <a:lvl1pPr lvl="0" algn="l">
              <a:lnSpc>
                <a:spcPct val="100000"/>
              </a:lnSpc>
              <a:spcBef>
                <a:spcPts val="400"/>
              </a:spcBef>
              <a:spcAft>
                <a:spcPts val="0"/>
              </a:spcAft>
              <a:buClr>
                <a:srgbClr val="665951"/>
              </a:buClr>
              <a:buSzPts val="2000"/>
              <a:buFont typeface="Calibri"/>
              <a:buNone/>
              <a:defRPr sz="2000" b="1">
                <a:solidFill>
                  <a:srgbClr val="665951"/>
                </a:solidFill>
                <a:latin typeface="Times New Roman" panose="02020603050405020304" pitchFamily="18" charset="0"/>
                <a:cs typeface="Times New Roman" panose="02020603050405020304" pitchFamily="18" charset="0"/>
              </a:defRPr>
            </a:lvl1pPr>
            <a:lvl2pPr lvl="1" algn="ctr">
              <a:lnSpc>
                <a:spcPct val="100000"/>
              </a:lnSpc>
              <a:spcBef>
                <a:spcPts val="360"/>
              </a:spcBef>
              <a:spcAft>
                <a:spcPts val="0"/>
              </a:spcAft>
              <a:buClr>
                <a:srgbClr val="000000"/>
              </a:buClr>
              <a:buSzPts val="1800"/>
              <a:buNone/>
              <a:defRPr/>
            </a:lvl2pPr>
            <a:lvl3pPr lvl="2" algn="ctr">
              <a:lnSpc>
                <a:spcPct val="100000"/>
              </a:lnSpc>
              <a:spcBef>
                <a:spcPts val="360"/>
              </a:spcBef>
              <a:spcAft>
                <a:spcPts val="0"/>
              </a:spcAft>
              <a:buClr>
                <a:srgbClr val="000000"/>
              </a:buClr>
              <a:buSzPts val="1800"/>
              <a:buNone/>
              <a:defRPr/>
            </a:lvl3pPr>
            <a:lvl4pPr lvl="3" algn="ctr">
              <a:lnSpc>
                <a:spcPct val="100000"/>
              </a:lnSpc>
              <a:spcBef>
                <a:spcPts val="360"/>
              </a:spcBef>
              <a:spcAft>
                <a:spcPts val="0"/>
              </a:spcAft>
              <a:buClr>
                <a:srgbClr val="000000"/>
              </a:buClr>
              <a:buSzPts val="1800"/>
              <a:buNone/>
              <a:defRPr/>
            </a:lvl4pPr>
            <a:lvl5pPr lvl="4" algn="ctr">
              <a:lnSpc>
                <a:spcPct val="100000"/>
              </a:lnSpc>
              <a:spcBef>
                <a:spcPts val="360"/>
              </a:spcBef>
              <a:spcAft>
                <a:spcPts val="0"/>
              </a:spcAft>
              <a:buClr>
                <a:srgbClr val="000000"/>
              </a:buClr>
              <a:buSzPts val="1800"/>
              <a:buNone/>
              <a:defRPr/>
            </a:lvl5pPr>
            <a:lvl6pPr lvl="5" algn="ctr">
              <a:lnSpc>
                <a:spcPct val="100000"/>
              </a:lnSpc>
              <a:spcBef>
                <a:spcPts val="360"/>
              </a:spcBef>
              <a:spcAft>
                <a:spcPts val="0"/>
              </a:spcAft>
              <a:buClr>
                <a:schemeClr val="dk1"/>
              </a:buClr>
              <a:buSzPts val="1800"/>
              <a:buNone/>
              <a:defRPr/>
            </a:lvl6pPr>
            <a:lvl7pPr lvl="6" algn="ctr">
              <a:lnSpc>
                <a:spcPct val="100000"/>
              </a:lnSpc>
              <a:spcBef>
                <a:spcPts val="360"/>
              </a:spcBef>
              <a:spcAft>
                <a:spcPts val="0"/>
              </a:spcAft>
              <a:buClr>
                <a:schemeClr val="dk1"/>
              </a:buClr>
              <a:buSzPts val="1800"/>
              <a:buNone/>
              <a:defRPr/>
            </a:lvl7pPr>
            <a:lvl8pPr lvl="7" algn="ctr">
              <a:lnSpc>
                <a:spcPct val="100000"/>
              </a:lnSpc>
              <a:spcBef>
                <a:spcPts val="360"/>
              </a:spcBef>
              <a:spcAft>
                <a:spcPts val="0"/>
              </a:spcAft>
              <a:buClr>
                <a:schemeClr val="dk1"/>
              </a:buClr>
              <a:buSzPts val="1800"/>
              <a:buNone/>
              <a:defRPr/>
            </a:lvl8pPr>
            <a:lvl9pPr lvl="8" algn="ctr">
              <a:lnSpc>
                <a:spcPct val="100000"/>
              </a:lnSpc>
              <a:spcBef>
                <a:spcPts val="360"/>
              </a:spcBef>
              <a:spcAft>
                <a:spcPts val="0"/>
              </a:spcAft>
              <a:buClr>
                <a:schemeClr val="dk1"/>
              </a:buClr>
              <a:buSzPts val="1800"/>
              <a:buNone/>
              <a:defRPr/>
            </a:lvl9pPr>
          </a:lstStyle>
          <a:p>
            <a:endParaRPr/>
          </a:p>
        </p:txBody>
      </p:sp>
      <p:pic>
        <p:nvPicPr>
          <p:cNvPr id="47" name="Google Shape;47;p31"/>
          <p:cNvPicPr preferRelativeResize="0"/>
          <p:nvPr/>
        </p:nvPicPr>
        <p:blipFill rotWithShape="1">
          <a:blip r:embed="rId3">
            <a:alphaModFix/>
          </a:blip>
          <a:srcRect/>
          <a:stretch/>
        </p:blipFill>
        <p:spPr>
          <a:xfrm>
            <a:off x="9956800" y="6096000"/>
            <a:ext cx="2153015" cy="685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5_Title">
  <p:cSld name="5_Title">
    <p:spTree>
      <p:nvGrpSpPr>
        <p:cNvPr id="1" name="Shape 48"/>
        <p:cNvGrpSpPr/>
        <p:nvPr/>
      </p:nvGrpSpPr>
      <p:grpSpPr>
        <a:xfrm>
          <a:off x="0" y="0"/>
          <a:ext cx="0" cy="0"/>
          <a:chOff x="0" y="0"/>
          <a:chExt cx="0" cy="0"/>
        </a:xfrm>
      </p:grpSpPr>
      <p:pic>
        <p:nvPicPr>
          <p:cNvPr id="49" name="Google Shape;49;p32"/>
          <p:cNvPicPr preferRelativeResize="0"/>
          <p:nvPr/>
        </p:nvPicPr>
        <p:blipFill rotWithShape="1">
          <a:blip r:embed="rId2">
            <a:alphaModFix/>
          </a:blip>
          <a:srcRect t="21535" b="21368"/>
          <a:stretch/>
        </p:blipFill>
        <p:spPr>
          <a:xfrm>
            <a:off x="0" y="1"/>
            <a:ext cx="12192000" cy="4646613"/>
          </a:xfrm>
          <a:prstGeom prst="rect">
            <a:avLst/>
          </a:prstGeom>
          <a:noFill/>
          <a:ln>
            <a:noFill/>
          </a:ln>
        </p:spPr>
      </p:pic>
      <p:sp>
        <p:nvSpPr>
          <p:cNvPr id="50" name="Google Shape;50;p32"/>
          <p:cNvSpPr/>
          <p:nvPr/>
        </p:nvSpPr>
        <p:spPr>
          <a:xfrm>
            <a:off x="0" y="4038600"/>
            <a:ext cx="12192000" cy="609600"/>
          </a:xfrm>
          <a:prstGeom prst="rect">
            <a:avLst/>
          </a:prstGeom>
          <a:solidFill>
            <a:srgbClr val="463D37">
              <a:alpha val="7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endParaRPr sz="1800" b="0" i="0" u="none" strike="noStrike" cap="none">
              <a:solidFill>
                <a:schemeClr val="dk1"/>
              </a:solidFill>
              <a:latin typeface="Arial"/>
              <a:ea typeface="Arial"/>
              <a:cs typeface="Arial"/>
              <a:sym typeface="Arial"/>
            </a:endParaRPr>
          </a:p>
        </p:txBody>
      </p:sp>
      <p:sp>
        <p:nvSpPr>
          <p:cNvPr id="51" name="Google Shape;51;p32"/>
          <p:cNvSpPr txBox="1">
            <a:spLocks noGrp="1"/>
          </p:cNvSpPr>
          <p:nvPr>
            <p:ph type="ctrTitle"/>
          </p:nvPr>
        </p:nvSpPr>
        <p:spPr>
          <a:xfrm>
            <a:off x="304800" y="41148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52" name="Google Shape;52;p32"/>
          <p:cNvSpPr txBox="1">
            <a:spLocks noGrp="1"/>
          </p:cNvSpPr>
          <p:nvPr>
            <p:ph type="subTitle" idx="1"/>
          </p:nvPr>
        </p:nvSpPr>
        <p:spPr>
          <a:xfrm>
            <a:off x="304800" y="4706112"/>
            <a:ext cx="9144000" cy="1828800"/>
          </a:xfrm>
          <a:prstGeom prst="rect">
            <a:avLst/>
          </a:prstGeom>
          <a:solidFill>
            <a:schemeClr val="lt1"/>
          </a:solidFill>
          <a:ln>
            <a:noFill/>
          </a:ln>
        </p:spPr>
        <p:txBody>
          <a:bodyPr spcFirstLastPara="1" wrap="square" lIns="91425" tIns="45700" rIns="91425" bIns="45700" anchor="t" anchorCtr="0">
            <a:noAutofit/>
          </a:bodyPr>
          <a:lstStyle>
            <a:lvl1pPr lvl="0" algn="l">
              <a:lnSpc>
                <a:spcPct val="100000"/>
              </a:lnSpc>
              <a:spcBef>
                <a:spcPts val="400"/>
              </a:spcBef>
              <a:spcAft>
                <a:spcPts val="0"/>
              </a:spcAft>
              <a:buClr>
                <a:srgbClr val="665951"/>
              </a:buClr>
              <a:buSzPts val="2000"/>
              <a:buFont typeface="Calibri"/>
              <a:buNone/>
              <a:defRPr sz="2000" b="1">
                <a:solidFill>
                  <a:srgbClr val="665951"/>
                </a:solidFill>
                <a:latin typeface="Times New Roman" panose="02020603050405020304" pitchFamily="18" charset="0"/>
                <a:cs typeface="Times New Roman" panose="02020603050405020304" pitchFamily="18" charset="0"/>
              </a:defRPr>
            </a:lvl1pPr>
            <a:lvl2pPr lvl="1" algn="ctr">
              <a:lnSpc>
                <a:spcPct val="100000"/>
              </a:lnSpc>
              <a:spcBef>
                <a:spcPts val="360"/>
              </a:spcBef>
              <a:spcAft>
                <a:spcPts val="0"/>
              </a:spcAft>
              <a:buClr>
                <a:srgbClr val="000000"/>
              </a:buClr>
              <a:buSzPts val="1800"/>
              <a:buNone/>
              <a:defRPr/>
            </a:lvl2pPr>
            <a:lvl3pPr lvl="2" algn="ctr">
              <a:lnSpc>
                <a:spcPct val="100000"/>
              </a:lnSpc>
              <a:spcBef>
                <a:spcPts val="360"/>
              </a:spcBef>
              <a:spcAft>
                <a:spcPts val="0"/>
              </a:spcAft>
              <a:buClr>
                <a:srgbClr val="000000"/>
              </a:buClr>
              <a:buSzPts val="1800"/>
              <a:buNone/>
              <a:defRPr/>
            </a:lvl3pPr>
            <a:lvl4pPr lvl="3" algn="ctr">
              <a:lnSpc>
                <a:spcPct val="100000"/>
              </a:lnSpc>
              <a:spcBef>
                <a:spcPts val="360"/>
              </a:spcBef>
              <a:spcAft>
                <a:spcPts val="0"/>
              </a:spcAft>
              <a:buClr>
                <a:srgbClr val="000000"/>
              </a:buClr>
              <a:buSzPts val="1800"/>
              <a:buNone/>
              <a:defRPr/>
            </a:lvl4pPr>
            <a:lvl5pPr lvl="4" algn="ctr">
              <a:lnSpc>
                <a:spcPct val="100000"/>
              </a:lnSpc>
              <a:spcBef>
                <a:spcPts val="360"/>
              </a:spcBef>
              <a:spcAft>
                <a:spcPts val="0"/>
              </a:spcAft>
              <a:buClr>
                <a:srgbClr val="000000"/>
              </a:buClr>
              <a:buSzPts val="1800"/>
              <a:buNone/>
              <a:defRPr/>
            </a:lvl5pPr>
            <a:lvl6pPr lvl="5" algn="ctr">
              <a:lnSpc>
                <a:spcPct val="100000"/>
              </a:lnSpc>
              <a:spcBef>
                <a:spcPts val="360"/>
              </a:spcBef>
              <a:spcAft>
                <a:spcPts val="0"/>
              </a:spcAft>
              <a:buClr>
                <a:schemeClr val="dk1"/>
              </a:buClr>
              <a:buSzPts val="1800"/>
              <a:buNone/>
              <a:defRPr/>
            </a:lvl6pPr>
            <a:lvl7pPr lvl="6" algn="ctr">
              <a:lnSpc>
                <a:spcPct val="100000"/>
              </a:lnSpc>
              <a:spcBef>
                <a:spcPts val="360"/>
              </a:spcBef>
              <a:spcAft>
                <a:spcPts val="0"/>
              </a:spcAft>
              <a:buClr>
                <a:schemeClr val="dk1"/>
              </a:buClr>
              <a:buSzPts val="1800"/>
              <a:buNone/>
              <a:defRPr/>
            </a:lvl7pPr>
            <a:lvl8pPr lvl="7" algn="ctr">
              <a:lnSpc>
                <a:spcPct val="100000"/>
              </a:lnSpc>
              <a:spcBef>
                <a:spcPts val="360"/>
              </a:spcBef>
              <a:spcAft>
                <a:spcPts val="0"/>
              </a:spcAft>
              <a:buClr>
                <a:schemeClr val="dk1"/>
              </a:buClr>
              <a:buSzPts val="1800"/>
              <a:buNone/>
              <a:defRPr/>
            </a:lvl8pPr>
            <a:lvl9pPr lvl="8" algn="ctr">
              <a:lnSpc>
                <a:spcPct val="100000"/>
              </a:lnSpc>
              <a:spcBef>
                <a:spcPts val="360"/>
              </a:spcBef>
              <a:spcAft>
                <a:spcPts val="0"/>
              </a:spcAft>
              <a:buClr>
                <a:schemeClr val="dk1"/>
              </a:buClr>
              <a:buSzPts val="1800"/>
              <a:buNone/>
              <a:defRPr/>
            </a:lvl9pPr>
          </a:lstStyle>
          <a:p>
            <a:endParaRPr/>
          </a:p>
        </p:txBody>
      </p:sp>
      <p:pic>
        <p:nvPicPr>
          <p:cNvPr id="53" name="Google Shape;53;p32"/>
          <p:cNvPicPr preferRelativeResize="0"/>
          <p:nvPr/>
        </p:nvPicPr>
        <p:blipFill rotWithShape="1">
          <a:blip r:embed="rId3">
            <a:alphaModFix/>
          </a:blip>
          <a:srcRect/>
          <a:stretch/>
        </p:blipFill>
        <p:spPr>
          <a:xfrm>
            <a:off x="9956800" y="6096000"/>
            <a:ext cx="2153015" cy="685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7_Title">
  <p:cSld name="7_Title">
    <p:spTree>
      <p:nvGrpSpPr>
        <p:cNvPr id="1" name="Shape 54"/>
        <p:cNvGrpSpPr/>
        <p:nvPr/>
      </p:nvGrpSpPr>
      <p:grpSpPr>
        <a:xfrm>
          <a:off x="0" y="0"/>
          <a:ext cx="0" cy="0"/>
          <a:chOff x="0" y="0"/>
          <a:chExt cx="0" cy="0"/>
        </a:xfrm>
      </p:grpSpPr>
      <p:pic>
        <p:nvPicPr>
          <p:cNvPr id="55" name="Google Shape;55;p33"/>
          <p:cNvPicPr preferRelativeResize="0"/>
          <p:nvPr/>
        </p:nvPicPr>
        <p:blipFill rotWithShape="1">
          <a:blip r:embed="rId2">
            <a:alphaModFix/>
          </a:blip>
          <a:srcRect t="21487" b="21484"/>
          <a:stretch/>
        </p:blipFill>
        <p:spPr>
          <a:xfrm>
            <a:off x="0" y="3081"/>
            <a:ext cx="12192000" cy="4646613"/>
          </a:xfrm>
          <a:prstGeom prst="rect">
            <a:avLst/>
          </a:prstGeom>
          <a:noFill/>
          <a:ln>
            <a:noFill/>
          </a:ln>
        </p:spPr>
      </p:pic>
      <p:sp>
        <p:nvSpPr>
          <p:cNvPr id="56" name="Google Shape;56;p33"/>
          <p:cNvSpPr/>
          <p:nvPr/>
        </p:nvSpPr>
        <p:spPr>
          <a:xfrm>
            <a:off x="0" y="4038600"/>
            <a:ext cx="12192000" cy="609600"/>
          </a:xfrm>
          <a:prstGeom prst="rect">
            <a:avLst/>
          </a:prstGeom>
          <a:solidFill>
            <a:srgbClr val="463D37">
              <a:alpha val="7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endParaRPr sz="1800" b="0" i="0" u="none" strike="noStrike" cap="none">
              <a:solidFill>
                <a:schemeClr val="dk1"/>
              </a:solidFill>
              <a:latin typeface="Arial"/>
              <a:ea typeface="Arial"/>
              <a:cs typeface="Arial"/>
              <a:sym typeface="Arial"/>
            </a:endParaRPr>
          </a:p>
        </p:txBody>
      </p:sp>
      <p:sp>
        <p:nvSpPr>
          <p:cNvPr id="57" name="Google Shape;57;p33"/>
          <p:cNvSpPr txBox="1">
            <a:spLocks noGrp="1"/>
          </p:cNvSpPr>
          <p:nvPr>
            <p:ph type="ctrTitle"/>
          </p:nvPr>
        </p:nvSpPr>
        <p:spPr>
          <a:xfrm>
            <a:off x="304800" y="41148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58" name="Google Shape;58;p33"/>
          <p:cNvSpPr txBox="1">
            <a:spLocks noGrp="1"/>
          </p:cNvSpPr>
          <p:nvPr>
            <p:ph type="subTitle" idx="1"/>
          </p:nvPr>
        </p:nvSpPr>
        <p:spPr>
          <a:xfrm>
            <a:off x="304800" y="4706112"/>
            <a:ext cx="9144000" cy="1828800"/>
          </a:xfrm>
          <a:prstGeom prst="rect">
            <a:avLst/>
          </a:prstGeom>
          <a:solidFill>
            <a:schemeClr val="lt1"/>
          </a:solidFill>
          <a:ln>
            <a:noFill/>
          </a:ln>
        </p:spPr>
        <p:txBody>
          <a:bodyPr spcFirstLastPara="1" wrap="square" lIns="91425" tIns="45700" rIns="91425" bIns="45700" anchor="t" anchorCtr="0">
            <a:noAutofit/>
          </a:bodyPr>
          <a:lstStyle>
            <a:lvl1pPr lvl="0" algn="l">
              <a:lnSpc>
                <a:spcPct val="100000"/>
              </a:lnSpc>
              <a:spcBef>
                <a:spcPts val="400"/>
              </a:spcBef>
              <a:spcAft>
                <a:spcPts val="0"/>
              </a:spcAft>
              <a:buClr>
                <a:srgbClr val="665951"/>
              </a:buClr>
              <a:buSzPts val="2000"/>
              <a:buFont typeface="Calibri"/>
              <a:buNone/>
              <a:defRPr sz="2000" b="1">
                <a:solidFill>
                  <a:srgbClr val="665951"/>
                </a:solidFill>
                <a:latin typeface="Times New Roman" panose="02020603050405020304" pitchFamily="18" charset="0"/>
                <a:cs typeface="Times New Roman" panose="02020603050405020304" pitchFamily="18" charset="0"/>
              </a:defRPr>
            </a:lvl1pPr>
            <a:lvl2pPr lvl="1" algn="ctr">
              <a:lnSpc>
                <a:spcPct val="100000"/>
              </a:lnSpc>
              <a:spcBef>
                <a:spcPts val="360"/>
              </a:spcBef>
              <a:spcAft>
                <a:spcPts val="0"/>
              </a:spcAft>
              <a:buClr>
                <a:srgbClr val="000000"/>
              </a:buClr>
              <a:buSzPts val="1800"/>
              <a:buNone/>
              <a:defRPr/>
            </a:lvl2pPr>
            <a:lvl3pPr lvl="2" algn="ctr">
              <a:lnSpc>
                <a:spcPct val="100000"/>
              </a:lnSpc>
              <a:spcBef>
                <a:spcPts val="360"/>
              </a:spcBef>
              <a:spcAft>
                <a:spcPts val="0"/>
              </a:spcAft>
              <a:buClr>
                <a:srgbClr val="000000"/>
              </a:buClr>
              <a:buSzPts val="1800"/>
              <a:buNone/>
              <a:defRPr/>
            </a:lvl3pPr>
            <a:lvl4pPr lvl="3" algn="ctr">
              <a:lnSpc>
                <a:spcPct val="100000"/>
              </a:lnSpc>
              <a:spcBef>
                <a:spcPts val="360"/>
              </a:spcBef>
              <a:spcAft>
                <a:spcPts val="0"/>
              </a:spcAft>
              <a:buClr>
                <a:srgbClr val="000000"/>
              </a:buClr>
              <a:buSzPts val="1800"/>
              <a:buNone/>
              <a:defRPr/>
            </a:lvl4pPr>
            <a:lvl5pPr lvl="4" algn="ctr">
              <a:lnSpc>
                <a:spcPct val="100000"/>
              </a:lnSpc>
              <a:spcBef>
                <a:spcPts val="360"/>
              </a:spcBef>
              <a:spcAft>
                <a:spcPts val="0"/>
              </a:spcAft>
              <a:buClr>
                <a:srgbClr val="000000"/>
              </a:buClr>
              <a:buSzPts val="1800"/>
              <a:buNone/>
              <a:defRPr/>
            </a:lvl5pPr>
            <a:lvl6pPr lvl="5" algn="ctr">
              <a:lnSpc>
                <a:spcPct val="100000"/>
              </a:lnSpc>
              <a:spcBef>
                <a:spcPts val="360"/>
              </a:spcBef>
              <a:spcAft>
                <a:spcPts val="0"/>
              </a:spcAft>
              <a:buClr>
                <a:schemeClr val="dk1"/>
              </a:buClr>
              <a:buSzPts val="1800"/>
              <a:buNone/>
              <a:defRPr/>
            </a:lvl6pPr>
            <a:lvl7pPr lvl="6" algn="ctr">
              <a:lnSpc>
                <a:spcPct val="100000"/>
              </a:lnSpc>
              <a:spcBef>
                <a:spcPts val="360"/>
              </a:spcBef>
              <a:spcAft>
                <a:spcPts val="0"/>
              </a:spcAft>
              <a:buClr>
                <a:schemeClr val="dk1"/>
              </a:buClr>
              <a:buSzPts val="1800"/>
              <a:buNone/>
              <a:defRPr/>
            </a:lvl7pPr>
            <a:lvl8pPr lvl="7" algn="ctr">
              <a:lnSpc>
                <a:spcPct val="100000"/>
              </a:lnSpc>
              <a:spcBef>
                <a:spcPts val="360"/>
              </a:spcBef>
              <a:spcAft>
                <a:spcPts val="0"/>
              </a:spcAft>
              <a:buClr>
                <a:schemeClr val="dk1"/>
              </a:buClr>
              <a:buSzPts val="1800"/>
              <a:buNone/>
              <a:defRPr/>
            </a:lvl8pPr>
            <a:lvl9pPr lvl="8" algn="ctr">
              <a:lnSpc>
                <a:spcPct val="100000"/>
              </a:lnSpc>
              <a:spcBef>
                <a:spcPts val="360"/>
              </a:spcBef>
              <a:spcAft>
                <a:spcPts val="0"/>
              </a:spcAft>
              <a:buClr>
                <a:schemeClr val="dk1"/>
              </a:buClr>
              <a:buSzPts val="1800"/>
              <a:buNone/>
              <a:defRPr/>
            </a:lvl9pPr>
          </a:lstStyle>
          <a:p>
            <a:endParaRPr/>
          </a:p>
        </p:txBody>
      </p:sp>
      <p:pic>
        <p:nvPicPr>
          <p:cNvPr id="59" name="Google Shape;59;p33"/>
          <p:cNvPicPr preferRelativeResize="0"/>
          <p:nvPr/>
        </p:nvPicPr>
        <p:blipFill rotWithShape="1">
          <a:blip r:embed="rId3">
            <a:alphaModFix/>
          </a:blip>
          <a:srcRect/>
          <a:stretch/>
        </p:blipFill>
        <p:spPr>
          <a:xfrm>
            <a:off x="9956800" y="6096000"/>
            <a:ext cx="2153015" cy="685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0_Title">
  <p:cSld name="10_Title">
    <p:spTree>
      <p:nvGrpSpPr>
        <p:cNvPr id="1" name="Shape 60"/>
        <p:cNvGrpSpPr/>
        <p:nvPr/>
      </p:nvGrpSpPr>
      <p:grpSpPr>
        <a:xfrm>
          <a:off x="0" y="0"/>
          <a:ext cx="0" cy="0"/>
          <a:chOff x="0" y="0"/>
          <a:chExt cx="0" cy="0"/>
        </a:xfrm>
      </p:grpSpPr>
      <p:pic>
        <p:nvPicPr>
          <p:cNvPr id="61" name="Google Shape;61;p34"/>
          <p:cNvPicPr preferRelativeResize="0"/>
          <p:nvPr/>
        </p:nvPicPr>
        <p:blipFill rotWithShape="1">
          <a:blip r:embed="rId2">
            <a:alphaModFix/>
          </a:blip>
          <a:srcRect t="21487" b="21484"/>
          <a:stretch/>
        </p:blipFill>
        <p:spPr>
          <a:xfrm>
            <a:off x="0" y="3081"/>
            <a:ext cx="12192000" cy="4646613"/>
          </a:xfrm>
          <a:prstGeom prst="rect">
            <a:avLst/>
          </a:prstGeom>
          <a:noFill/>
          <a:ln>
            <a:noFill/>
          </a:ln>
        </p:spPr>
      </p:pic>
      <p:sp>
        <p:nvSpPr>
          <p:cNvPr id="62" name="Google Shape;62;p34"/>
          <p:cNvSpPr/>
          <p:nvPr/>
        </p:nvSpPr>
        <p:spPr>
          <a:xfrm>
            <a:off x="0" y="4038600"/>
            <a:ext cx="12192000" cy="609600"/>
          </a:xfrm>
          <a:prstGeom prst="rect">
            <a:avLst/>
          </a:prstGeom>
          <a:solidFill>
            <a:srgbClr val="463D37">
              <a:alpha val="7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 </a:t>
            </a:r>
            <a:endParaRPr sz="1800" b="0" i="0" u="none" strike="noStrike" cap="none">
              <a:solidFill>
                <a:schemeClr val="dk1"/>
              </a:solidFill>
              <a:latin typeface="Arial"/>
              <a:ea typeface="Arial"/>
              <a:cs typeface="Arial"/>
              <a:sym typeface="Arial"/>
            </a:endParaRPr>
          </a:p>
        </p:txBody>
      </p:sp>
      <p:sp>
        <p:nvSpPr>
          <p:cNvPr id="63" name="Google Shape;63;p34"/>
          <p:cNvSpPr txBox="1">
            <a:spLocks noGrp="1"/>
          </p:cNvSpPr>
          <p:nvPr>
            <p:ph type="ctrTitle"/>
          </p:nvPr>
        </p:nvSpPr>
        <p:spPr>
          <a:xfrm>
            <a:off x="304800" y="4114800"/>
            <a:ext cx="9652000" cy="533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64" name="Google Shape;64;p34"/>
          <p:cNvSpPr txBox="1">
            <a:spLocks noGrp="1"/>
          </p:cNvSpPr>
          <p:nvPr>
            <p:ph type="subTitle" idx="1"/>
          </p:nvPr>
        </p:nvSpPr>
        <p:spPr>
          <a:xfrm>
            <a:off x="304800" y="4706112"/>
            <a:ext cx="9144000" cy="1828800"/>
          </a:xfrm>
          <a:prstGeom prst="rect">
            <a:avLst/>
          </a:prstGeom>
          <a:solidFill>
            <a:schemeClr val="lt1"/>
          </a:solidFill>
          <a:ln>
            <a:noFill/>
          </a:ln>
        </p:spPr>
        <p:txBody>
          <a:bodyPr spcFirstLastPara="1" wrap="square" lIns="91425" tIns="45700" rIns="91425" bIns="45700" anchor="t" anchorCtr="0">
            <a:noAutofit/>
          </a:bodyPr>
          <a:lstStyle>
            <a:lvl1pPr lvl="0" algn="l">
              <a:lnSpc>
                <a:spcPct val="100000"/>
              </a:lnSpc>
              <a:spcBef>
                <a:spcPts val="400"/>
              </a:spcBef>
              <a:spcAft>
                <a:spcPts val="0"/>
              </a:spcAft>
              <a:buClr>
                <a:srgbClr val="665951"/>
              </a:buClr>
              <a:buSzPts val="2000"/>
              <a:buFont typeface="Calibri"/>
              <a:buNone/>
              <a:defRPr sz="2000" b="1">
                <a:solidFill>
                  <a:srgbClr val="665951"/>
                </a:solidFill>
                <a:latin typeface="Times New Roman" panose="02020603050405020304" pitchFamily="18" charset="0"/>
                <a:cs typeface="Times New Roman" panose="02020603050405020304" pitchFamily="18" charset="0"/>
              </a:defRPr>
            </a:lvl1pPr>
            <a:lvl2pPr lvl="1" algn="ctr">
              <a:lnSpc>
                <a:spcPct val="100000"/>
              </a:lnSpc>
              <a:spcBef>
                <a:spcPts val="360"/>
              </a:spcBef>
              <a:spcAft>
                <a:spcPts val="0"/>
              </a:spcAft>
              <a:buClr>
                <a:srgbClr val="000000"/>
              </a:buClr>
              <a:buSzPts val="1800"/>
              <a:buNone/>
              <a:defRPr/>
            </a:lvl2pPr>
            <a:lvl3pPr lvl="2" algn="ctr">
              <a:lnSpc>
                <a:spcPct val="100000"/>
              </a:lnSpc>
              <a:spcBef>
                <a:spcPts val="360"/>
              </a:spcBef>
              <a:spcAft>
                <a:spcPts val="0"/>
              </a:spcAft>
              <a:buClr>
                <a:srgbClr val="000000"/>
              </a:buClr>
              <a:buSzPts val="1800"/>
              <a:buNone/>
              <a:defRPr/>
            </a:lvl3pPr>
            <a:lvl4pPr lvl="3" algn="ctr">
              <a:lnSpc>
                <a:spcPct val="100000"/>
              </a:lnSpc>
              <a:spcBef>
                <a:spcPts val="360"/>
              </a:spcBef>
              <a:spcAft>
                <a:spcPts val="0"/>
              </a:spcAft>
              <a:buClr>
                <a:srgbClr val="000000"/>
              </a:buClr>
              <a:buSzPts val="1800"/>
              <a:buNone/>
              <a:defRPr/>
            </a:lvl4pPr>
            <a:lvl5pPr lvl="4" algn="ctr">
              <a:lnSpc>
                <a:spcPct val="100000"/>
              </a:lnSpc>
              <a:spcBef>
                <a:spcPts val="360"/>
              </a:spcBef>
              <a:spcAft>
                <a:spcPts val="0"/>
              </a:spcAft>
              <a:buClr>
                <a:srgbClr val="000000"/>
              </a:buClr>
              <a:buSzPts val="1800"/>
              <a:buNone/>
              <a:defRPr/>
            </a:lvl5pPr>
            <a:lvl6pPr lvl="5" algn="ctr">
              <a:lnSpc>
                <a:spcPct val="100000"/>
              </a:lnSpc>
              <a:spcBef>
                <a:spcPts val="360"/>
              </a:spcBef>
              <a:spcAft>
                <a:spcPts val="0"/>
              </a:spcAft>
              <a:buClr>
                <a:schemeClr val="dk1"/>
              </a:buClr>
              <a:buSzPts val="1800"/>
              <a:buNone/>
              <a:defRPr/>
            </a:lvl6pPr>
            <a:lvl7pPr lvl="6" algn="ctr">
              <a:lnSpc>
                <a:spcPct val="100000"/>
              </a:lnSpc>
              <a:spcBef>
                <a:spcPts val="360"/>
              </a:spcBef>
              <a:spcAft>
                <a:spcPts val="0"/>
              </a:spcAft>
              <a:buClr>
                <a:schemeClr val="dk1"/>
              </a:buClr>
              <a:buSzPts val="1800"/>
              <a:buNone/>
              <a:defRPr/>
            </a:lvl7pPr>
            <a:lvl8pPr lvl="7" algn="ctr">
              <a:lnSpc>
                <a:spcPct val="100000"/>
              </a:lnSpc>
              <a:spcBef>
                <a:spcPts val="360"/>
              </a:spcBef>
              <a:spcAft>
                <a:spcPts val="0"/>
              </a:spcAft>
              <a:buClr>
                <a:schemeClr val="dk1"/>
              </a:buClr>
              <a:buSzPts val="1800"/>
              <a:buNone/>
              <a:defRPr/>
            </a:lvl8pPr>
            <a:lvl9pPr lvl="8" algn="ctr">
              <a:lnSpc>
                <a:spcPct val="100000"/>
              </a:lnSpc>
              <a:spcBef>
                <a:spcPts val="360"/>
              </a:spcBef>
              <a:spcAft>
                <a:spcPts val="0"/>
              </a:spcAft>
              <a:buClr>
                <a:schemeClr val="dk1"/>
              </a:buClr>
              <a:buSzPts val="1800"/>
              <a:buNone/>
              <a:defRPr/>
            </a:lvl9pPr>
          </a:lstStyle>
          <a:p>
            <a:endParaRPr/>
          </a:p>
        </p:txBody>
      </p:sp>
      <p:pic>
        <p:nvPicPr>
          <p:cNvPr id="65" name="Google Shape;65;p34"/>
          <p:cNvPicPr preferRelativeResize="0"/>
          <p:nvPr/>
        </p:nvPicPr>
        <p:blipFill rotWithShape="1">
          <a:blip r:embed="rId3">
            <a:alphaModFix/>
          </a:blip>
          <a:srcRect/>
          <a:stretch/>
        </p:blipFill>
        <p:spPr>
          <a:xfrm>
            <a:off x="9956800" y="6096000"/>
            <a:ext cx="2153015" cy="6858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6"/>
        <p:cNvGrpSpPr/>
        <p:nvPr/>
      </p:nvGrpSpPr>
      <p:grpSpPr>
        <a:xfrm>
          <a:off x="0" y="0"/>
          <a:ext cx="0" cy="0"/>
          <a:chOff x="0" y="0"/>
          <a:chExt cx="0" cy="0"/>
        </a:xfrm>
      </p:grpSpPr>
      <p:sp>
        <p:nvSpPr>
          <p:cNvPr id="67" name="Google Shape;67;p35"/>
          <p:cNvSpPr txBox="1">
            <a:spLocks noGrp="1"/>
          </p:cNvSpPr>
          <p:nvPr>
            <p:ph type="body" idx="1"/>
          </p:nvPr>
        </p:nvSpPr>
        <p:spPr>
          <a:xfrm>
            <a:off x="414528" y="3810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 name="Google Shape;68;p35"/>
          <p:cNvSpPr txBox="1">
            <a:spLocks noGrp="1"/>
          </p:cNvSpPr>
          <p:nvPr>
            <p:ph type="body" idx="2"/>
          </p:nvPr>
        </p:nvSpPr>
        <p:spPr>
          <a:xfrm>
            <a:off x="406400" y="838200"/>
            <a:ext cx="9855200"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9" name="Google Shape;69;p35"/>
          <p:cNvSpPr txBox="1">
            <a:spLocks noGrp="1"/>
          </p:cNvSpPr>
          <p:nvPr>
            <p:ph type="body" idx="3"/>
          </p:nvPr>
        </p:nvSpPr>
        <p:spPr>
          <a:xfrm>
            <a:off x="414528" y="12954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 name="Google Shape;70;p35"/>
          <p:cNvSpPr txBox="1">
            <a:spLocks noGrp="1"/>
          </p:cNvSpPr>
          <p:nvPr>
            <p:ph type="body" idx="4"/>
          </p:nvPr>
        </p:nvSpPr>
        <p:spPr>
          <a:xfrm>
            <a:off x="414528" y="17526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35"/>
          <p:cNvSpPr txBox="1">
            <a:spLocks noGrp="1"/>
          </p:cNvSpPr>
          <p:nvPr>
            <p:ph type="body" idx="5"/>
          </p:nvPr>
        </p:nvSpPr>
        <p:spPr>
          <a:xfrm>
            <a:off x="414528" y="22098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 name="Google Shape;72;p35"/>
          <p:cNvSpPr txBox="1">
            <a:spLocks noGrp="1"/>
          </p:cNvSpPr>
          <p:nvPr>
            <p:ph type="body" idx="6"/>
          </p:nvPr>
        </p:nvSpPr>
        <p:spPr>
          <a:xfrm>
            <a:off x="414528" y="26670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 name="Google Shape;73;p35"/>
          <p:cNvSpPr txBox="1">
            <a:spLocks noGrp="1"/>
          </p:cNvSpPr>
          <p:nvPr>
            <p:ph type="body" idx="7"/>
          </p:nvPr>
        </p:nvSpPr>
        <p:spPr>
          <a:xfrm>
            <a:off x="414528" y="31242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35"/>
          <p:cNvSpPr txBox="1">
            <a:spLocks noGrp="1"/>
          </p:cNvSpPr>
          <p:nvPr>
            <p:ph type="body" idx="8"/>
          </p:nvPr>
        </p:nvSpPr>
        <p:spPr>
          <a:xfrm>
            <a:off x="414528" y="35814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35"/>
          <p:cNvSpPr txBox="1">
            <a:spLocks noGrp="1"/>
          </p:cNvSpPr>
          <p:nvPr>
            <p:ph type="body" idx="9"/>
          </p:nvPr>
        </p:nvSpPr>
        <p:spPr>
          <a:xfrm>
            <a:off x="414528" y="40386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35"/>
          <p:cNvSpPr txBox="1">
            <a:spLocks noGrp="1"/>
          </p:cNvSpPr>
          <p:nvPr>
            <p:ph type="body" idx="13"/>
          </p:nvPr>
        </p:nvSpPr>
        <p:spPr>
          <a:xfrm>
            <a:off x="414528" y="44958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35"/>
          <p:cNvSpPr txBox="1">
            <a:spLocks noGrp="1"/>
          </p:cNvSpPr>
          <p:nvPr>
            <p:ph type="body" idx="14"/>
          </p:nvPr>
        </p:nvSpPr>
        <p:spPr>
          <a:xfrm>
            <a:off x="414528" y="49530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35"/>
          <p:cNvSpPr txBox="1">
            <a:spLocks noGrp="1"/>
          </p:cNvSpPr>
          <p:nvPr>
            <p:ph type="body" idx="15"/>
          </p:nvPr>
        </p:nvSpPr>
        <p:spPr>
          <a:xfrm>
            <a:off x="414528" y="54102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35"/>
          <p:cNvSpPr txBox="1">
            <a:spLocks noGrp="1"/>
          </p:cNvSpPr>
          <p:nvPr>
            <p:ph type="body" idx="16"/>
          </p:nvPr>
        </p:nvSpPr>
        <p:spPr>
          <a:xfrm>
            <a:off x="10261600" y="3810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10"/>
              </a:spcBef>
              <a:spcAft>
                <a:spcPts val="0"/>
              </a:spcAft>
              <a:buClr>
                <a:schemeClr val="lt1"/>
              </a:buClr>
              <a:buSzPts val="1050"/>
              <a:buFont typeface="Calibri"/>
              <a:buNone/>
              <a:defRPr sz="105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35"/>
          <p:cNvSpPr txBox="1">
            <a:spLocks noGrp="1"/>
          </p:cNvSpPr>
          <p:nvPr>
            <p:ph type="body" idx="17"/>
          </p:nvPr>
        </p:nvSpPr>
        <p:spPr>
          <a:xfrm>
            <a:off x="10261600" y="8382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35"/>
          <p:cNvSpPr txBox="1">
            <a:spLocks noGrp="1"/>
          </p:cNvSpPr>
          <p:nvPr>
            <p:ph type="body" idx="18"/>
          </p:nvPr>
        </p:nvSpPr>
        <p:spPr>
          <a:xfrm>
            <a:off x="10261600" y="12954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35"/>
          <p:cNvSpPr txBox="1">
            <a:spLocks noGrp="1"/>
          </p:cNvSpPr>
          <p:nvPr>
            <p:ph type="body" idx="19"/>
          </p:nvPr>
        </p:nvSpPr>
        <p:spPr>
          <a:xfrm>
            <a:off x="10261600" y="17526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35"/>
          <p:cNvSpPr txBox="1">
            <a:spLocks noGrp="1"/>
          </p:cNvSpPr>
          <p:nvPr>
            <p:ph type="body" idx="20"/>
          </p:nvPr>
        </p:nvSpPr>
        <p:spPr>
          <a:xfrm>
            <a:off x="10261600" y="22098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 name="Google Shape;84;p35"/>
          <p:cNvSpPr txBox="1">
            <a:spLocks noGrp="1"/>
          </p:cNvSpPr>
          <p:nvPr>
            <p:ph type="body" idx="21"/>
          </p:nvPr>
        </p:nvSpPr>
        <p:spPr>
          <a:xfrm>
            <a:off x="10261600" y="26670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35"/>
          <p:cNvSpPr txBox="1">
            <a:spLocks noGrp="1"/>
          </p:cNvSpPr>
          <p:nvPr>
            <p:ph type="body" idx="22"/>
          </p:nvPr>
        </p:nvSpPr>
        <p:spPr>
          <a:xfrm>
            <a:off x="10261600" y="31242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35"/>
          <p:cNvSpPr txBox="1">
            <a:spLocks noGrp="1"/>
          </p:cNvSpPr>
          <p:nvPr>
            <p:ph type="body" idx="23"/>
          </p:nvPr>
        </p:nvSpPr>
        <p:spPr>
          <a:xfrm>
            <a:off x="10261600" y="35814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35"/>
          <p:cNvSpPr txBox="1">
            <a:spLocks noGrp="1"/>
          </p:cNvSpPr>
          <p:nvPr>
            <p:ph type="body" idx="24"/>
          </p:nvPr>
        </p:nvSpPr>
        <p:spPr>
          <a:xfrm>
            <a:off x="10261600" y="40386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35"/>
          <p:cNvSpPr txBox="1">
            <a:spLocks noGrp="1"/>
          </p:cNvSpPr>
          <p:nvPr>
            <p:ph type="body" idx="25"/>
          </p:nvPr>
        </p:nvSpPr>
        <p:spPr>
          <a:xfrm>
            <a:off x="10261600" y="44958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 name="Google Shape;89;p35"/>
          <p:cNvSpPr txBox="1">
            <a:spLocks noGrp="1"/>
          </p:cNvSpPr>
          <p:nvPr>
            <p:ph type="body" idx="26"/>
          </p:nvPr>
        </p:nvSpPr>
        <p:spPr>
          <a:xfrm>
            <a:off x="10261600" y="49530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 name="Google Shape;90;p35"/>
          <p:cNvSpPr txBox="1">
            <a:spLocks noGrp="1"/>
          </p:cNvSpPr>
          <p:nvPr>
            <p:ph type="body" idx="27"/>
          </p:nvPr>
        </p:nvSpPr>
        <p:spPr>
          <a:xfrm>
            <a:off x="10261600" y="54102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1" name="Google Shape;91;p35"/>
          <p:cNvSpPr txBox="1">
            <a:spLocks noGrp="1"/>
          </p:cNvSpPr>
          <p:nvPr>
            <p:ph type="body" idx="28"/>
          </p:nvPr>
        </p:nvSpPr>
        <p:spPr>
          <a:xfrm>
            <a:off x="414528" y="5867400"/>
            <a:ext cx="9847072" cy="228600"/>
          </a:xfrm>
          <a:prstGeom prst="rect">
            <a:avLst/>
          </a:prstGeom>
          <a:solidFill>
            <a:srgbClr val="CBD4D8"/>
          </a:solidFill>
          <a:ln>
            <a:noFill/>
          </a:ln>
        </p:spPr>
        <p:txBody>
          <a:bodyPr spcFirstLastPara="1" wrap="square" lIns="91425" tIns="45700" rIns="91425" bIns="45700" anchor="ctr" anchorCtr="0">
            <a:noAutofit/>
          </a:bodyPr>
          <a:lstStyle>
            <a:lvl1pPr marL="457200" lvl="0" indent="-228600" algn="l">
              <a:lnSpc>
                <a:spcPct val="100000"/>
              </a:lnSpc>
              <a:spcBef>
                <a:spcPts val="220"/>
              </a:spcBef>
              <a:spcAft>
                <a:spcPts val="0"/>
              </a:spcAft>
              <a:buClr>
                <a:schemeClr val="dk1"/>
              </a:buClr>
              <a:buSzPts val="1100"/>
              <a:buFont typeface="Calibri"/>
              <a:buNone/>
              <a:defRPr sz="1100">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2" name="Google Shape;92;p35"/>
          <p:cNvSpPr txBox="1">
            <a:spLocks noGrp="1"/>
          </p:cNvSpPr>
          <p:nvPr>
            <p:ph type="body" idx="29"/>
          </p:nvPr>
        </p:nvSpPr>
        <p:spPr>
          <a:xfrm>
            <a:off x="10261600" y="5867400"/>
            <a:ext cx="914400" cy="2286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Clr>
                <a:schemeClr val="lt1"/>
              </a:buClr>
              <a:buSzPts val="1100"/>
              <a:buFont typeface="Calibri"/>
              <a:buNone/>
              <a:defRPr sz="1100">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3"/>
        <p:cNvGrpSpPr/>
        <p:nvPr/>
      </p:nvGrpSpPr>
      <p:grpSpPr>
        <a:xfrm>
          <a:off x="0" y="0"/>
          <a:ext cx="0" cy="0"/>
          <a:chOff x="0" y="0"/>
          <a:chExt cx="0" cy="0"/>
        </a:xfrm>
      </p:grpSpPr>
      <p:sp>
        <p:nvSpPr>
          <p:cNvPr id="94" name="Google Shape;94;p36"/>
          <p:cNvSpPr txBox="1">
            <a:spLocks noGrp="1"/>
          </p:cNvSpPr>
          <p:nvPr>
            <p:ph type="body" idx="1"/>
          </p:nvPr>
        </p:nvSpPr>
        <p:spPr>
          <a:xfrm>
            <a:off x="406400" y="4343400"/>
            <a:ext cx="10769600" cy="1981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atin typeface="Times New Roman" panose="02020603050405020304" pitchFamily="18" charset="0"/>
                <a:cs typeface="Times New Roman" panose="02020603050405020304" pitchFamily="18" charset="0"/>
              </a:defRPr>
            </a:lvl1pPr>
            <a:lvl2pPr marL="914400" lvl="1" indent="-228600" algn="l">
              <a:lnSpc>
                <a:spcPct val="100000"/>
              </a:lnSpc>
              <a:spcBef>
                <a:spcPts val="28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36"/>
          <p:cNvSpPr>
            <a:spLocks noGrp="1"/>
          </p:cNvSpPr>
          <p:nvPr>
            <p:ph type="pic" idx="2"/>
          </p:nvPr>
        </p:nvSpPr>
        <p:spPr>
          <a:xfrm>
            <a:off x="406400" y="838200"/>
            <a:ext cx="10769600" cy="3200400"/>
          </a:xfrm>
          <a:prstGeom prst="rect">
            <a:avLst/>
          </a:prstGeom>
          <a:noFill/>
          <a:ln>
            <a:noFill/>
          </a:ln>
        </p:spPr>
      </p:sp>
      <p:sp>
        <p:nvSpPr>
          <p:cNvPr id="96" name="Google Shape;96;p36"/>
          <p:cNvSpPr txBox="1">
            <a:spLocks noGrp="1"/>
          </p:cNvSpPr>
          <p:nvPr>
            <p:ph type="body" idx="3"/>
          </p:nvPr>
        </p:nvSpPr>
        <p:spPr>
          <a:xfrm>
            <a:off x="406400" y="381000"/>
            <a:ext cx="10769600" cy="228600"/>
          </a:xfrm>
          <a:prstGeom prst="rect">
            <a:avLst/>
          </a:prstGeom>
          <a:solidFill>
            <a:srgbClr val="D05F14"/>
          </a:solidFill>
          <a:ln>
            <a:noFill/>
          </a:ln>
        </p:spPr>
        <p:txBody>
          <a:bodyPr spcFirstLastPara="1" wrap="square" lIns="91425" tIns="0" rIns="91425" bIns="0" anchor="t" anchorCtr="0">
            <a:noAutofit/>
          </a:bodyPr>
          <a:lstStyle>
            <a:lvl1pPr marL="457200" lvl="0" indent="-228600" algn="l">
              <a:lnSpc>
                <a:spcPct val="100000"/>
              </a:lnSpc>
              <a:spcBef>
                <a:spcPts val="0"/>
              </a:spcBef>
              <a:spcAft>
                <a:spcPts val="0"/>
              </a:spcAft>
              <a:buSzPts val="1400"/>
              <a:buNone/>
              <a:defRPr sz="1400" b="1" i="0" cap="none">
                <a:solidFill>
                  <a:schemeClr val="lt1"/>
                </a:solidFill>
                <a:latin typeface="Times New Roman" panose="02020603050405020304" pitchFamily="18" charset="0"/>
                <a:cs typeface="Times New Roman" panose="02020603050405020304" pitchFamily="18" charset="0"/>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p:nvPr/>
        </p:nvSpPr>
        <p:spPr>
          <a:xfrm>
            <a:off x="11785600" y="0"/>
            <a:ext cx="4064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 name="Google Shape;11;p22"/>
          <p:cNvSpPr txBox="1">
            <a:spLocks noGrp="1"/>
          </p:cNvSpPr>
          <p:nvPr>
            <p:ph type="body" idx="1"/>
          </p:nvPr>
        </p:nvSpPr>
        <p:spPr>
          <a:xfrm>
            <a:off x="508000" y="381000"/>
            <a:ext cx="10668000" cy="5867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80"/>
              </a:spcBef>
              <a:spcAft>
                <a:spcPts val="0"/>
              </a:spcAft>
              <a:buClr>
                <a:srgbClr val="000000"/>
              </a:buClr>
              <a:buSzPts val="1400"/>
              <a:buFont typeface="Arial"/>
              <a:buNone/>
              <a:defRPr sz="14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280"/>
              </a:spcBef>
              <a:spcAft>
                <a:spcPts val="0"/>
              </a:spcAft>
              <a:buClr>
                <a:srgbClr val="000000"/>
              </a:buClr>
              <a:buSzPts val="1400"/>
              <a:buFont typeface="Arial"/>
              <a:buNone/>
              <a:defRPr sz="14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220"/>
              </a:spcBef>
              <a:spcAft>
                <a:spcPts val="0"/>
              </a:spcAft>
              <a:buClr>
                <a:srgbClr val="000000"/>
              </a:buClr>
              <a:buSzPts val="1400"/>
              <a:buFont typeface="Arial"/>
              <a:buNone/>
              <a:defRPr sz="11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220"/>
              </a:spcBef>
              <a:spcAft>
                <a:spcPts val="0"/>
              </a:spcAft>
              <a:buClr>
                <a:srgbClr val="000000"/>
              </a:buClr>
              <a:buSzPts val="1400"/>
              <a:buFont typeface="Arial"/>
              <a:buNone/>
              <a:defRPr sz="1100" b="0" i="0" u="none" strike="noStrike" cap="none">
                <a:solidFill>
                  <a:srgbClr val="000000"/>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2"/>
          <p:cNvSpPr/>
          <p:nvPr/>
        </p:nvSpPr>
        <p:spPr>
          <a:xfrm>
            <a:off x="0" y="0"/>
            <a:ext cx="1016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3" name="Google Shape;13;p22"/>
          <p:cNvSpPr txBox="1"/>
          <p:nvPr/>
        </p:nvSpPr>
        <p:spPr>
          <a:xfrm>
            <a:off x="6197600" y="6477000"/>
            <a:ext cx="4978400" cy="304800"/>
          </a:xfrm>
          <a:prstGeom prst="rect">
            <a:avLst/>
          </a:prstGeom>
          <a:noFill/>
          <a:ln>
            <a:noFill/>
          </a:ln>
        </p:spPr>
        <p:txBody>
          <a:bodyPr spcFirstLastPara="1" wrap="square" lIns="91425" tIns="45700" rIns="0" bIns="45700" anchor="t" anchorCtr="0">
            <a:noAutofit/>
          </a:bodyPr>
          <a:lstStyle/>
          <a:p>
            <a:pPr marL="0" marR="0" lvl="0" indent="0" algn="r" rtl="0">
              <a:lnSpc>
                <a:spcPct val="100000"/>
              </a:lnSpc>
              <a:spcBef>
                <a:spcPts val="0"/>
              </a:spcBef>
              <a:spcAft>
                <a:spcPts val="0"/>
              </a:spcAft>
              <a:buClr>
                <a:srgbClr val="000000"/>
              </a:buClr>
              <a:buSzPts val="900"/>
              <a:buFont typeface="Calibri"/>
              <a:buNone/>
            </a:pPr>
            <a:r>
              <a:rPr lang="en-US" sz="900" b="0" i="0" u="none" strike="noStrike" cap="none">
                <a:solidFill>
                  <a:srgbClr val="000000"/>
                </a:solidFill>
                <a:latin typeface="Times New Roman" panose="02020603050405020304" pitchFamily="18" charset="0"/>
                <a:ea typeface="Calibri"/>
                <a:cs typeface="Times New Roman" panose="02020603050405020304" pitchFamily="18" charset="0"/>
                <a:sym typeface="Calibri"/>
              </a:rPr>
              <a:t>GEORGE MASON UNIVERSITY</a:t>
            </a:r>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mason.gmu.edu/~mveludut/home.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8EB9-71AC-A18F-7B72-90C8AB481B74}"/>
              </a:ext>
            </a:extLst>
          </p:cNvPr>
          <p:cNvSpPr>
            <a:spLocks noGrp="1"/>
          </p:cNvSpPr>
          <p:nvPr>
            <p:ph type="ctrTitle"/>
          </p:nvPr>
        </p:nvSpPr>
        <p:spPr>
          <a:xfrm>
            <a:off x="304800" y="4093859"/>
            <a:ext cx="9652000" cy="533400"/>
          </a:xfrm>
        </p:spPr>
        <p:txBody>
          <a:bodyPr/>
          <a:lstStyle/>
          <a:p>
            <a:r>
              <a:rPr lang="en-US">
                <a:solidFill>
                  <a:schemeClr val="tx1"/>
                </a:solidFill>
              </a:rPr>
              <a:t>SWE 632 Project </a:t>
            </a:r>
            <a:r>
              <a:rPr lang="en-US">
                <a:solidFill>
                  <a:schemeClr val="tx1"/>
                </a:solidFill>
                <a:latin typeface="Times New Roman" panose="02020603050405020304" pitchFamily="18" charset="0"/>
              </a:rPr>
              <a:t>Presentation</a:t>
            </a:r>
            <a:r>
              <a:rPr lang="en-US">
                <a:solidFill>
                  <a:schemeClr val="tx1"/>
                </a:solidFill>
              </a:rPr>
              <a:t> </a:t>
            </a:r>
            <a:r>
              <a:rPr lang="en-US"/>
              <a:t>	</a:t>
            </a:r>
          </a:p>
        </p:txBody>
      </p:sp>
      <p:sp>
        <p:nvSpPr>
          <p:cNvPr id="3" name="Subtitle 2">
            <a:extLst>
              <a:ext uri="{FF2B5EF4-FFF2-40B4-BE49-F238E27FC236}">
                <a16:creationId xmlns:a16="http://schemas.microsoft.com/office/drawing/2014/main" id="{E03AC90B-9E9B-CE89-7E4F-58DF0ACDCE48}"/>
              </a:ext>
            </a:extLst>
          </p:cNvPr>
          <p:cNvSpPr>
            <a:spLocks noGrp="1"/>
          </p:cNvSpPr>
          <p:nvPr>
            <p:ph type="subTitle" idx="1"/>
          </p:nvPr>
        </p:nvSpPr>
        <p:spPr/>
        <p:txBody>
          <a:bodyPr/>
          <a:lstStyle/>
          <a:p>
            <a:r>
              <a:rPr lang="en-US">
                <a:solidFill>
                  <a:schemeClr val="tx1"/>
                </a:solidFill>
                <a:latin typeface="Times New Roman" panose="02020603050405020304" pitchFamily="18" charset="0"/>
                <a:cs typeface="Times New Roman" panose="02020603050405020304" pitchFamily="18" charset="0"/>
              </a:rPr>
              <a:t>Team members:</a:t>
            </a:r>
          </a:p>
          <a:p>
            <a:r>
              <a:rPr lang="en-US">
                <a:solidFill>
                  <a:schemeClr val="tx1"/>
                </a:solidFill>
                <a:latin typeface="Times New Roman" panose="02020603050405020304" pitchFamily="18" charset="0"/>
                <a:cs typeface="Times New Roman" panose="02020603050405020304" pitchFamily="18" charset="0"/>
              </a:rPr>
              <a:t>Haren Akula – G01387760</a:t>
            </a:r>
          </a:p>
          <a:p>
            <a:r>
              <a:rPr lang="en-US">
                <a:solidFill>
                  <a:schemeClr val="tx1"/>
                </a:solidFill>
                <a:latin typeface="Times New Roman" panose="02020603050405020304" pitchFamily="18" charset="0"/>
                <a:cs typeface="Times New Roman" panose="02020603050405020304" pitchFamily="18" charset="0"/>
              </a:rPr>
              <a:t>Sagar Naidu Potana – G01355019</a:t>
            </a:r>
          </a:p>
          <a:p>
            <a:r>
              <a:rPr lang="en-US">
                <a:solidFill>
                  <a:schemeClr val="tx1"/>
                </a:solidFill>
                <a:latin typeface="Times New Roman" panose="02020603050405020304" pitchFamily="18" charset="0"/>
                <a:cs typeface="Times New Roman" panose="02020603050405020304" pitchFamily="18" charset="0"/>
              </a:rPr>
              <a:t>Mahaveerasaiteja Veluduti – G01354854</a:t>
            </a:r>
          </a:p>
        </p:txBody>
      </p:sp>
    </p:spTree>
    <p:extLst>
      <p:ext uri="{BB962C8B-B14F-4D97-AF65-F5344CB8AC3E}">
        <p14:creationId xmlns:p14="http://schemas.microsoft.com/office/powerpoint/2010/main" val="3132389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16fe7fb7d8_0_0"/>
          <p:cNvSpPr txBox="1">
            <a:spLocks noGrp="1"/>
          </p:cNvSpPr>
          <p:nvPr>
            <p:ph type="body" idx="1"/>
          </p:nvPr>
        </p:nvSpPr>
        <p:spPr>
          <a:xfrm>
            <a:off x="406400" y="380998"/>
            <a:ext cx="10769700" cy="685801"/>
          </a:xfrm>
          <a:prstGeom prst="rect">
            <a:avLst/>
          </a:prstGeom>
          <a:solidFill>
            <a:schemeClr val="accent2"/>
          </a:solidFill>
        </p:spPr>
        <p:txBody>
          <a:bodyPr spcFirstLastPara="1" wrap="square" lIns="91425" tIns="0" rIns="91425" bIns="0" anchor="t" anchorCtr="0">
            <a:noAutofit/>
          </a:bodyPr>
          <a:lstStyle/>
          <a:p>
            <a:pPr marL="0" lvl="0" indent="0" algn="l" rtl="0">
              <a:spcBef>
                <a:spcPts val="0"/>
              </a:spcBef>
              <a:spcAft>
                <a:spcPts val="0"/>
              </a:spcAft>
              <a:buNone/>
            </a:pPr>
            <a:r>
              <a:rPr lang="en-US" sz="3600">
                <a:solidFill>
                  <a:schemeClr val="tx1"/>
                </a:solidFill>
              </a:rPr>
              <a:t>Usability heuristics and improvements cont.</a:t>
            </a:r>
            <a:endParaRPr sz="3600">
              <a:solidFill>
                <a:schemeClr val="tx1"/>
              </a:solidFill>
            </a:endParaRPr>
          </a:p>
        </p:txBody>
      </p:sp>
      <p:sp>
        <p:nvSpPr>
          <p:cNvPr id="314" name="Google Shape;314;g216fe7fb7d8_0_0"/>
          <p:cNvSpPr txBox="1">
            <a:spLocks noGrp="1"/>
          </p:cNvSpPr>
          <p:nvPr>
            <p:ph type="body" idx="2"/>
          </p:nvPr>
        </p:nvSpPr>
        <p:spPr>
          <a:xfrm>
            <a:off x="406400" y="1066800"/>
            <a:ext cx="10769700" cy="5029200"/>
          </a:xfrm>
          <a:prstGeom prst="rect">
            <a:avLst/>
          </a:prstGeom>
        </p:spPr>
        <p:txBody>
          <a:bodyPr spcFirstLastPara="1" wrap="square" lIns="91425" tIns="45700" rIns="91425" bIns="45700" anchor="t" anchorCtr="0">
            <a:noAutofit/>
          </a:bodyPr>
          <a:lstStyle/>
          <a:p>
            <a:pPr indent="-457200" algn="just">
              <a:buSzPct val="50000"/>
              <a:buFont typeface="Courier New" panose="02070309020205020404" pitchFamily="49" charset="0"/>
              <a:buChar char="o"/>
            </a:pPr>
            <a:r>
              <a:rPr lang="en-US" sz="2400"/>
              <a:t>Heuristic 3 Error prevention</a:t>
            </a:r>
          </a:p>
          <a:p>
            <a:pPr indent="-457200" algn="just">
              <a:buSzPct val="50000"/>
              <a:buFont typeface="Courier New" panose="02070309020205020404" pitchFamily="49" charset="0"/>
              <a:buChar char="o"/>
            </a:pPr>
            <a:r>
              <a:rPr lang="en-US" sz="2400"/>
              <a:t>We cannot go the cart Page unless the user is logged in, if the user tries to go to the cart page An error message is displayed "You need to login first". This is to prevent users who have not logged in from accessing the features which are exclusive to users and need user information to process.</a:t>
            </a:r>
          </a:p>
        </p:txBody>
      </p:sp>
      <p:pic>
        <p:nvPicPr>
          <p:cNvPr id="3" name="Picture 2" descr="Graphical user interface, website&#10;&#10;Description automatically generated">
            <a:extLst>
              <a:ext uri="{FF2B5EF4-FFF2-40B4-BE49-F238E27FC236}">
                <a16:creationId xmlns:a16="http://schemas.microsoft.com/office/drawing/2014/main" id="{4FF4F6E8-116D-0F49-2058-17DDE5EC3365}"/>
              </a:ext>
            </a:extLst>
          </p:cNvPr>
          <p:cNvPicPr>
            <a:picLocks noChangeAspect="1"/>
          </p:cNvPicPr>
          <p:nvPr/>
        </p:nvPicPr>
        <p:blipFill>
          <a:blip r:embed="rId3"/>
          <a:stretch>
            <a:fillRect/>
          </a:stretch>
        </p:blipFill>
        <p:spPr>
          <a:xfrm>
            <a:off x="2053648" y="3234813"/>
            <a:ext cx="7475204" cy="3405138"/>
          </a:xfrm>
          <a:prstGeom prst="rect">
            <a:avLst/>
          </a:prstGeom>
        </p:spPr>
      </p:pic>
    </p:spTree>
    <p:extLst>
      <p:ext uri="{BB962C8B-B14F-4D97-AF65-F5344CB8AC3E}">
        <p14:creationId xmlns:p14="http://schemas.microsoft.com/office/powerpoint/2010/main" val="528101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16fe7fb7d8_0_0"/>
          <p:cNvSpPr txBox="1">
            <a:spLocks noGrp="1"/>
          </p:cNvSpPr>
          <p:nvPr>
            <p:ph type="body" idx="1"/>
          </p:nvPr>
        </p:nvSpPr>
        <p:spPr>
          <a:xfrm>
            <a:off x="406400" y="380998"/>
            <a:ext cx="10769700" cy="685801"/>
          </a:xfrm>
          <a:prstGeom prst="rect">
            <a:avLst/>
          </a:prstGeom>
          <a:solidFill>
            <a:schemeClr val="accent2"/>
          </a:solidFill>
        </p:spPr>
        <p:txBody>
          <a:bodyPr spcFirstLastPara="1" wrap="square" lIns="91425" tIns="0" rIns="91425" bIns="0" anchor="t" anchorCtr="0">
            <a:noAutofit/>
          </a:bodyPr>
          <a:lstStyle/>
          <a:p>
            <a:pPr marL="0" lvl="0" indent="0" algn="l" rtl="0">
              <a:spcBef>
                <a:spcPts val="0"/>
              </a:spcBef>
              <a:spcAft>
                <a:spcPts val="0"/>
              </a:spcAft>
              <a:buNone/>
            </a:pPr>
            <a:r>
              <a:rPr lang="en-US" sz="3600">
                <a:solidFill>
                  <a:schemeClr val="tx1"/>
                </a:solidFill>
              </a:rPr>
              <a:t>Usability heuristics and improvements cont.</a:t>
            </a:r>
            <a:endParaRPr sz="3600">
              <a:solidFill>
                <a:schemeClr val="tx1"/>
              </a:solidFill>
            </a:endParaRPr>
          </a:p>
        </p:txBody>
      </p:sp>
      <p:sp>
        <p:nvSpPr>
          <p:cNvPr id="314" name="Google Shape;314;g216fe7fb7d8_0_0"/>
          <p:cNvSpPr txBox="1">
            <a:spLocks noGrp="1"/>
          </p:cNvSpPr>
          <p:nvPr>
            <p:ph type="body" idx="2"/>
          </p:nvPr>
        </p:nvSpPr>
        <p:spPr>
          <a:xfrm>
            <a:off x="406400" y="1066800"/>
            <a:ext cx="10769700" cy="5029200"/>
          </a:xfrm>
          <a:prstGeom prst="rect">
            <a:avLst/>
          </a:prstGeom>
        </p:spPr>
        <p:txBody>
          <a:bodyPr spcFirstLastPara="1" wrap="square" lIns="91425" tIns="45700" rIns="91425" bIns="45700" anchor="t" anchorCtr="0">
            <a:noAutofit/>
          </a:bodyPr>
          <a:lstStyle/>
          <a:p>
            <a:pPr indent="-457200" algn="just">
              <a:buSzPct val="50000"/>
              <a:buFont typeface="Courier New" panose="02070309020205020404" pitchFamily="49" charset="0"/>
              <a:buChar char="o"/>
            </a:pPr>
            <a:r>
              <a:rPr lang="en-US" sz="2400"/>
              <a:t>Heuristic 4 Real world match</a:t>
            </a:r>
          </a:p>
          <a:p>
            <a:pPr indent="-457200" algn="just">
              <a:buSzPct val="50000"/>
              <a:buFont typeface="Courier New" panose="02070309020205020404" pitchFamily="49" charset="0"/>
              <a:buChar char="o"/>
            </a:pPr>
            <a:r>
              <a:rPr lang="en-US" sz="2400"/>
              <a:t>There was a need to use terminology which are familiar with pet world. The very title of the website is an example of it. Further in the pages, usage of terms like “ Pet Parents”, “ Litter Supplies”, “ Treats &amp; Chews”, ”Collars and leashes” etc. in place common e-commerce terminology of  “ Pet Owners “, “ Toilet Cleaning “, “ Dog Snacks”, “ Dog belts” etc. </a:t>
            </a:r>
          </a:p>
          <a:p>
            <a:pPr indent="-457200" algn="just">
              <a:buSzPct val="50000"/>
              <a:buFont typeface="Courier New" panose="02070309020205020404" pitchFamily="49" charset="0"/>
              <a:buChar char="o"/>
            </a:pPr>
            <a:r>
              <a:rPr lang="en-US" sz="2400"/>
              <a:t>The usage of these lingo or terminology takes the website closer to its users and provides a factor of relatability and personalization to them.</a:t>
            </a:r>
          </a:p>
        </p:txBody>
      </p:sp>
    </p:spTree>
    <p:extLst>
      <p:ext uri="{BB962C8B-B14F-4D97-AF65-F5344CB8AC3E}">
        <p14:creationId xmlns:p14="http://schemas.microsoft.com/office/powerpoint/2010/main" val="67833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16fe7fb7d8_0_0"/>
          <p:cNvSpPr txBox="1">
            <a:spLocks noGrp="1"/>
          </p:cNvSpPr>
          <p:nvPr>
            <p:ph type="body" idx="1"/>
          </p:nvPr>
        </p:nvSpPr>
        <p:spPr>
          <a:xfrm>
            <a:off x="406400" y="380998"/>
            <a:ext cx="10769700" cy="685801"/>
          </a:xfrm>
          <a:prstGeom prst="rect">
            <a:avLst/>
          </a:prstGeom>
          <a:solidFill>
            <a:schemeClr val="accent2"/>
          </a:solidFill>
        </p:spPr>
        <p:txBody>
          <a:bodyPr spcFirstLastPara="1" wrap="square" lIns="91425" tIns="0" rIns="91425" bIns="0" anchor="t" anchorCtr="0">
            <a:noAutofit/>
          </a:bodyPr>
          <a:lstStyle/>
          <a:p>
            <a:pPr marL="0" lvl="0" indent="0" algn="l" rtl="0">
              <a:spcBef>
                <a:spcPts val="0"/>
              </a:spcBef>
              <a:spcAft>
                <a:spcPts val="0"/>
              </a:spcAft>
              <a:buNone/>
            </a:pPr>
            <a:r>
              <a:rPr lang="en-US" sz="3600">
                <a:solidFill>
                  <a:schemeClr val="tx1"/>
                </a:solidFill>
              </a:rPr>
              <a:t>Usability heuristics and improvements cont.</a:t>
            </a:r>
            <a:endParaRPr sz="3600">
              <a:solidFill>
                <a:schemeClr val="tx1"/>
              </a:solidFill>
            </a:endParaRPr>
          </a:p>
        </p:txBody>
      </p:sp>
      <p:sp>
        <p:nvSpPr>
          <p:cNvPr id="314" name="Google Shape;314;g216fe7fb7d8_0_0"/>
          <p:cNvSpPr txBox="1">
            <a:spLocks noGrp="1"/>
          </p:cNvSpPr>
          <p:nvPr>
            <p:ph type="body" idx="2"/>
          </p:nvPr>
        </p:nvSpPr>
        <p:spPr>
          <a:xfrm>
            <a:off x="406400" y="1066800"/>
            <a:ext cx="10769700" cy="5029200"/>
          </a:xfrm>
          <a:prstGeom prst="rect">
            <a:avLst/>
          </a:prstGeom>
        </p:spPr>
        <p:txBody>
          <a:bodyPr spcFirstLastPara="1" wrap="square" lIns="91425" tIns="45700" rIns="91425" bIns="45700" anchor="t" anchorCtr="0">
            <a:noAutofit/>
          </a:bodyPr>
          <a:lstStyle/>
          <a:p>
            <a:pPr indent="-457200" algn="just">
              <a:buSzPct val="50000"/>
              <a:buFont typeface="Courier New" panose="02070309020205020404" pitchFamily="49" charset="0"/>
              <a:buChar char="o"/>
            </a:pPr>
            <a:r>
              <a:rPr lang="en-US" sz="2400"/>
              <a:t>Heuristic 5 Flexibility and user efficiency</a:t>
            </a:r>
          </a:p>
          <a:p>
            <a:pPr indent="-457200" algn="just">
              <a:buSzPct val="50000"/>
              <a:buFont typeface="Courier New" panose="02070309020205020404" pitchFamily="49" charset="0"/>
              <a:buChar char="o"/>
            </a:pPr>
            <a:r>
              <a:rPr lang="en-US" sz="2400"/>
              <a:t>Shortcuts to certain pages and components have been provided throughout in various places. </a:t>
            </a:r>
          </a:p>
          <a:p>
            <a:pPr indent="-457200" algn="just">
              <a:buSzPct val="50000"/>
              <a:buFont typeface="Courier New" panose="02070309020205020404" pitchFamily="49" charset="0"/>
              <a:buChar char="o"/>
            </a:pPr>
            <a:r>
              <a:rPr lang="en-US" sz="2400"/>
              <a:t>The design of the homepage is structured in such a way that it provides quick access to offers, products, brands etc. without the user having to navigate their way in using the menu options provided in the nav bar.</a:t>
            </a:r>
          </a:p>
          <a:p>
            <a:pPr indent="-457200" algn="just">
              <a:buSzPct val="50000"/>
              <a:buFont typeface="Courier New" panose="02070309020205020404" pitchFamily="49" charset="0"/>
              <a:buChar char="o"/>
            </a:pPr>
            <a:r>
              <a:rPr lang="en-US" sz="2400"/>
              <a:t>Also, the footer at the bottom of every page also contains links for quick access.</a:t>
            </a:r>
          </a:p>
        </p:txBody>
      </p:sp>
    </p:spTree>
    <p:extLst>
      <p:ext uri="{BB962C8B-B14F-4D97-AF65-F5344CB8AC3E}">
        <p14:creationId xmlns:p14="http://schemas.microsoft.com/office/powerpoint/2010/main" val="525939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297C3-2C1F-F870-6364-15A8AFF94677}"/>
              </a:ext>
            </a:extLst>
          </p:cNvPr>
          <p:cNvSpPr>
            <a:spLocks noGrp="1"/>
          </p:cNvSpPr>
          <p:nvPr>
            <p:ph type="body" idx="1"/>
          </p:nvPr>
        </p:nvSpPr>
        <p:spPr>
          <a:xfrm>
            <a:off x="406400" y="380998"/>
            <a:ext cx="10769600" cy="685801"/>
          </a:xfrm>
          <a:solidFill>
            <a:schemeClr val="accent2"/>
          </a:solidFill>
        </p:spPr>
        <p:txBody>
          <a:bodyPr/>
          <a:lstStyle/>
          <a:p>
            <a:r>
              <a:rPr lang="en-US" sz="3600">
                <a:solidFill>
                  <a:schemeClr val="tx1"/>
                </a:solidFill>
              </a:rPr>
              <a:t>SUMMARY</a:t>
            </a:r>
          </a:p>
        </p:txBody>
      </p:sp>
      <p:sp>
        <p:nvSpPr>
          <p:cNvPr id="3" name="Text Placeholder 2">
            <a:extLst>
              <a:ext uri="{FF2B5EF4-FFF2-40B4-BE49-F238E27FC236}">
                <a16:creationId xmlns:a16="http://schemas.microsoft.com/office/drawing/2014/main" id="{9232CCD4-F292-1872-C2FF-8EC3790AC8CE}"/>
              </a:ext>
            </a:extLst>
          </p:cNvPr>
          <p:cNvSpPr>
            <a:spLocks noGrp="1"/>
          </p:cNvSpPr>
          <p:nvPr>
            <p:ph type="body" idx="2"/>
          </p:nvPr>
        </p:nvSpPr>
        <p:spPr>
          <a:xfrm>
            <a:off x="265722" y="1263748"/>
            <a:ext cx="10910277" cy="5029200"/>
          </a:xfrm>
        </p:spPr>
        <p:txBody>
          <a:bodyPr/>
          <a:lstStyle/>
          <a:p>
            <a:pPr marL="685800" indent="-457200" algn="just">
              <a:buFont typeface="Courier New" panose="02070309020205020404" pitchFamily="49" charset="0"/>
              <a:buChar char="o"/>
            </a:pPr>
            <a:r>
              <a:rPr lang="en-US" sz="2400"/>
              <a:t>Our team worked on developing a user-friendly front-end application for an online pet store. We focused on incorporating clear affordance, signifiers, and an autocomplete feature in the FAQs to make the platform engaging and easy to navigate.</a:t>
            </a:r>
          </a:p>
          <a:p>
            <a:pPr marL="685800" indent="-457200" algn="just">
              <a:buFont typeface="Courier New" panose="02070309020205020404" pitchFamily="49" charset="0"/>
              <a:buChar char="o"/>
            </a:pPr>
            <a:r>
              <a:rPr lang="en-US" sz="2400"/>
              <a:t>From lesson we learnt and adjusted using heuristics mentioned earlier to improve the visibility of components, consistency and standards, error prevention and the website.</a:t>
            </a:r>
          </a:p>
          <a:p>
            <a:pPr marL="685800" indent="-457200" algn="just">
              <a:buFont typeface="Courier New" panose="02070309020205020404" pitchFamily="49" charset="0"/>
              <a:buChar char="o"/>
            </a:pPr>
            <a:r>
              <a:rPr lang="en-US" sz="2400"/>
              <a:t>One thing we discovered about UI principles through working on this project is the importance of considering the user's perspective and needs. By putting ourselves in the shoes of a pet owner, we were able to create a platform that caters to their needs and provides a convenient and efficient solution for purchasing pet products and accessing veterinary services. </a:t>
            </a:r>
          </a:p>
        </p:txBody>
      </p:sp>
    </p:spTree>
    <p:extLst>
      <p:ext uri="{BB962C8B-B14F-4D97-AF65-F5344CB8AC3E}">
        <p14:creationId xmlns:p14="http://schemas.microsoft.com/office/powerpoint/2010/main" val="2475254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16fe7fb7d8_0_0"/>
          <p:cNvSpPr txBox="1">
            <a:spLocks noGrp="1"/>
          </p:cNvSpPr>
          <p:nvPr>
            <p:ph type="body" idx="1"/>
          </p:nvPr>
        </p:nvSpPr>
        <p:spPr>
          <a:xfrm>
            <a:off x="406400" y="380998"/>
            <a:ext cx="10769700" cy="702213"/>
          </a:xfrm>
          <a:prstGeom prst="rect">
            <a:avLst/>
          </a:prstGeom>
          <a:solidFill>
            <a:schemeClr val="accent2"/>
          </a:solidFill>
        </p:spPr>
        <p:txBody>
          <a:bodyPr spcFirstLastPara="1" wrap="square" lIns="91425" tIns="0" rIns="91425" bIns="0" anchor="t" anchorCtr="0">
            <a:noAutofit/>
          </a:bodyPr>
          <a:lstStyle/>
          <a:p>
            <a:pPr marL="0" lvl="0" indent="0" algn="l" rtl="0">
              <a:spcBef>
                <a:spcPts val="0"/>
              </a:spcBef>
              <a:spcAft>
                <a:spcPts val="0"/>
              </a:spcAft>
              <a:buNone/>
            </a:pPr>
            <a:r>
              <a:rPr lang="en-US" sz="2800">
                <a:solidFill>
                  <a:schemeClr val="tx1"/>
                </a:solidFill>
                <a:latin typeface="Times New Roman" panose="02020603050405020304" pitchFamily="18" charset="0"/>
                <a:cs typeface="Times New Roman" panose="02020603050405020304" pitchFamily="18" charset="0"/>
              </a:rPr>
              <a:t> </a:t>
            </a:r>
            <a:r>
              <a:rPr lang="en-US" sz="3600">
                <a:solidFill>
                  <a:schemeClr val="tx1"/>
                </a:solidFill>
                <a:latin typeface="Times New Roman" panose="02020603050405020304" pitchFamily="18" charset="0"/>
                <a:cs typeface="Times New Roman" panose="02020603050405020304" pitchFamily="18" charset="0"/>
              </a:rPr>
              <a:t>Paws &amp; Tails</a:t>
            </a:r>
            <a:endParaRPr sz="3600">
              <a:solidFill>
                <a:schemeClr val="tx1"/>
              </a:solidFill>
              <a:latin typeface="Times New Roman" panose="02020603050405020304" pitchFamily="18" charset="0"/>
              <a:cs typeface="Times New Roman" panose="02020603050405020304" pitchFamily="18" charset="0"/>
            </a:endParaRPr>
          </a:p>
        </p:txBody>
      </p:sp>
      <p:sp>
        <p:nvSpPr>
          <p:cNvPr id="314" name="Google Shape;314;g216fe7fb7d8_0_0"/>
          <p:cNvSpPr txBox="1">
            <a:spLocks noGrp="1"/>
          </p:cNvSpPr>
          <p:nvPr>
            <p:ph type="body" idx="2"/>
          </p:nvPr>
        </p:nvSpPr>
        <p:spPr>
          <a:xfrm>
            <a:off x="406400" y="1671711"/>
            <a:ext cx="10769700" cy="5029200"/>
          </a:xfrm>
          <a:prstGeom prst="rect">
            <a:avLst/>
          </a:prstGeom>
        </p:spPr>
        <p:txBody>
          <a:bodyPr spcFirstLastPara="1" wrap="square" lIns="91425" tIns="45700" rIns="91425" bIns="45700" anchor="t" anchorCtr="0">
            <a:noAutofit/>
          </a:bodyPr>
          <a:lstStyle/>
          <a:p>
            <a:pPr marL="342900" indent="-342900" algn="just">
              <a:buSzPct val="50000"/>
              <a:buFont typeface="Courier New" panose="02070309020205020404" pitchFamily="49" charset="0"/>
              <a:buChar char="o"/>
            </a:pPr>
            <a:r>
              <a:rPr lang="en-US" sz="2400">
                <a:latin typeface="Times New Roman" panose="02020603050405020304" pitchFamily="18" charset="0"/>
                <a:cs typeface="Times New Roman" panose="02020603050405020304" pitchFamily="18" charset="0"/>
              </a:rPr>
              <a:t>Our project is a front-end application for an online pet store.</a:t>
            </a:r>
          </a:p>
          <a:p>
            <a:pPr marL="342900" indent="-342900" algn="just">
              <a:buSzPct val="50000"/>
              <a:buFont typeface="Courier New" panose="02070309020205020404" pitchFamily="49" charset="0"/>
              <a:buChar char="o"/>
            </a:pPr>
            <a:r>
              <a:rPr lang="en-US" sz="2400"/>
              <a:t>The website offers a wide range of services catering to the needs of the pets in the form of pet care, vet consultations, pharmacy, pet products and much more.</a:t>
            </a:r>
            <a:endParaRPr lang="en-US" sz="2400">
              <a:latin typeface="Times New Roman" panose="02020603050405020304" pitchFamily="18" charset="0"/>
              <a:cs typeface="Times New Roman" panose="02020603050405020304" pitchFamily="18" charset="0"/>
            </a:endParaRPr>
          </a:p>
          <a:p>
            <a:pPr marL="342900" indent="-342900" algn="just">
              <a:buSzPct val="50000"/>
              <a:buFont typeface="Courier New" panose="02070309020205020404" pitchFamily="49" charset="0"/>
              <a:buChar char="o"/>
            </a:pPr>
            <a:r>
              <a:rPr lang="en-US" sz="2400">
                <a:latin typeface="Times New Roman" panose="02020603050405020304" pitchFamily="18" charset="0"/>
                <a:cs typeface="Times New Roman" panose="02020603050405020304" pitchFamily="18" charset="0"/>
              </a:rPr>
              <a:t>The use cases we worked on include enabling the pet owners to search for their pet food and accessories efficiently, includes access to pet healthcare portal. </a:t>
            </a:r>
          </a:p>
          <a:p>
            <a:pPr marL="342900" indent="-342900" algn="just">
              <a:buSzPct val="50000"/>
              <a:buFont typeface="Courier New" panose="02070309020205020404" pitchFamily="49" charset="0"/>
              <a:buChar char="o"/>
            </a:pPr>
            <a:r>
              <a:rPr lang="en-US" sz="2400">
                <a:latin typeface="Times New Roman" panose="02020603050405020304" pitchFamily="18" charset="0"/>
                <a:cs typeface="Times New Roman" panose="02020603050405020304" pitchFamily="18" charset="0"/>
              </a:rPr>
              <a:t>Link to the website:  </a:t>
            </a:r>
            <a:r>
              <a:rPr lang="en-US" sz="2400">
                <a:latin typeface="Times New Roman" panose="02020603050405020304" pitchFamily="18" charset="0"/>
                <a:cs typeface="Times New Roman" panose="02020603050405020304" pitchFamily="18" charset="0"/>
                <a:hlinkClick r:id="rId3"/>
              </a:rPr>
              <a:t>http://mason.gmu.edu/~mveludut/home.html</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810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16fe7fb7d8_0_0"/>
          <p:cNvSpPr txBox="1">
            <a:spLocks noGrp="1"/>
          </p:cNvSpPr>
          <p:nvPr>
            <p:ph type="body" idx="1"/>
          </p:nvPr>
        </p:nvSpPr>
        <p:spPr>
          <a:xfrm>
            <a:off x="406400" y="380999"/>
            <a:ext cx="10769700" cy="688146"/>
          </a:xfrm>
          <a:prstGeom prst="rect">
            <a:avLst/>
          </a:prstGeom>
          <a:solidFill>
            <a:schemeClr val="accent2"/>
          </a:solidFill>
        </p:spPr>
        <p:txBody>
          <a:bodyPr spcFirstLastPara="1" wrap="square" lIns="91425" tIns="0" rIns="91425" bIns="0" anchor="t" anchorCtr="0">
            <a:noAutofit/>
          </a:bodyPr>
          <a:lstStyle/>
          <a:p>
            <a:pPr marL="0" lvl="0" indent="0" algn="l" rtl="0">
              <a:spcBef>
                <a:spcPts val="0"/>
              </a:spcBef>
              <a:spcAft>
                <a:spcPts val="0"/>
              </a:spcAft>
              <a:buNone/>
            </a:pPr>
            <a:r>
              <a:rPr lang="en-US" sz="3600">
                <a:solidFill>
                  <a:schemeClr val="tx1"/>
                </a:solidFill>
              </a:rPr>
              <a:t>Why this website?</a:t>
            </a:r>
            <a:endParaRPr sz="3600">
              <a:solidFill>
                <a:schemeClr val="tx1"/>
              </a:solidFill>
            </a:endParaRPr>
          </a:p>
        </p:txBody>
      </p:sp>
      <p:sp>
        <p:nvSpPr>
          <p:cNvPr id="314" name="Google Shape;314;g216fe7fb7d8_0_0"/>
          <p:cNvSpPr txBox="1">
            <a:spLocks noGrp="1"/>
          </p:cNvSpPr>
          <p:nvPr>
            <p:ph type="body" idx="2"/>
          </p:nvPr>
        </p:nvSpPr>
        <p:spPr>
          <a:xfrm>
            <a:off x="406400" y="1370160"/>
            <a:ext cx="10769700" cy="5029200"/>
          </a:xfrm>
          <a:prstGeom prst="rect">
            <a:avLst/>
          </a:prstGeom>
        </p:spPr>
        <p:txBody>
          <a:bodyPr spcFirstLastPara="1" wrap="square" lIns="91425" tIns="45700" rIns="91425" bIns="45700" anchor="t" anchorCtr="0">
            <a:noAutofit/>
          </a:bodyPr>
          <a:lstStyle/>
          <a:p>
            <a:pPr indent="-457200" algn="just">
              <a:buSzPct val="50000"/>
              <a:buFont typeface="Courier New" panose="02070309020205020404" pitchFamily="49" charset="0"/>
              <a:buChar char="o"/>
            </a:pPr>
            <a:r>
              <a:rPr lang="en-US" sz="2400"/>
              <a:t>Pets are an integral part of many people's lives, and they deserve to be treated with the best care possible. With an increasing number of pet owners worldwide, there is a growing need for a convenient and efficient platform that provides all the necessary pet care products and services in one place. </a:t>
            </a:r>
          </a:p>
          <a:p>
            <a:pPr indent="-457200" algn="just">
              <a:buSzPct val="50000"/>
              <a:buFont typeface="Courier New" panose="02070309020205020404" pitchFamily="49" charset="0"/>
              <a:buChar char="o"/>
            </a:pPr>
            <a:r>
              <a:rPr lang="en-US" sz="2400"/>
              <a:t>Therefore, creating an e-commerce platform dedicated to pets (at present for dogs and cats, but will cater to other animals as well as and when deemed appropriate by the market) needs and accessories is essential to cater to this growing demand.</a:t>
            </a:r>
          </a:p>
          <a:p>
            <a:pPr indent="-457200" algn="just">
              <a:buSzPct val="50000"/>
              <a:buFont typeface="Courier New" panose="02070309020205020404" pitchFamily="49" charset="0"/>
              <a:buChar char="o"/>
            </a:pPr>
            <a:r>
              <a:rPr lang="en-US" sz="2400"/>
              <a:t>Keeping up with the current trends, providing virtual vet consultations along with pharmacy services is also essential.</a:t>
            </a:r>
          </a:p>
          <a:p>
            <a:pPr indent="-457200" algn="just">
              <a:buSzPct val="50000"/>
              <a:buFont typeface="Courier New" panose="02070309020205020404" pitchFamily="49" charset="0"/>
              <a:buChar char="o"/>
            </a:pPr>
            <a:r>
              <a:rPr lang="en-US" sz="2400"/>
              <a:t>Providing pet products is not enough, there is a void in the market for pet care, grooming and training service providers.</a:t>
            </a:r>
          </a:p>
        </p:txBody>
      </p:sp>
    </p:spTree>
    <p:extLst>
      <p:ext uri="{BB962C8B-B14F-4D97-AF65-F5344CB8AC3E}">
        <p14:creationId xmlns:p14="http://schemas.microsoft.com/office/powerpoint/2010/main" val="2639400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16fe7fb7d8_0_0"/>
          <p:cNvSpPr txBox="1">
            <a:spLocks noGrp="1"/>
          </p:cNvSpPr>
          <p:nvPr>
            <p:ph type="body" idx="1"/>
          </p:nvPr>
        </p:nvSpPr>
        <p:spPr>
          <a:xfrm>
            <a:off x="406400" y="380999"/>
            <a:ext cx="10769700" cy="688146"/>
          </a:xfrm>
          <a:prstGeom prst="rect">
            <a:avLst/>
          </a:prstGeom>
          <a:solidFill>
            <a:schemeClr val="accent2"/>
          </a:solidFill>
        </p:spPr>
        <p:txBody>
          <a:bodyPr spcFirstLastPara="1" wrap="square" lIns="91425" tIns="0" rIns="91425" bIns="0" anchor="t" anchorCtr="0">
            <a:noAutofit/>
          </a:bodyPr>
          <a:lstStyle/>
          <a:p>
            <a:pPr marL="0" lvl="0" indent="0" algn="l" rtl="0">
              <a:spcBef>
                <a:spcPts val="0"/>
              </a:spcBef>
              <a:spcAft>
                <a:spcPts val="0"/>
              </a:spcAft>
              <a:buNone/>
            </a:pPr>
            <a:r>
              <a:rPr lang="en-US" sz="3600">
                <a:solidFill>
                  <a:schemeClr val="tx1"/>
                </a:solidFill>
              </a:rPr>
              <a:t>Stakeholders</a:t>
            </a:r>
            <a:endParaRPr sz="3600">
              <a:solidFill>
                <a:schemeClr val="tx1"/>
              </a:solidFill>
            </a:endParaRPr>
          </a:p>
        </p:txBody>
      </p:sp>
      <p:sp>
        <p:nvSpPr>
          <p:cNvPr id="314" name="Google Shape;314;g216fe7fb7d8_0_0"/>
          <p:cNvSpPr txBox="1">
            <a:spLocks noGrp="1"/>
          </p:cNvSpPr>
          <p:nvPr>
            <p:ph type="body" idx="2"/>
          </p:nvPr>
        </p:nvSpPr>
        <p:spPr>
          <a:xfrm>
            <a:off x="406400" y="1370160"/>
            <a:ext cx="10769700" cy="5029200"/>
          </a:xfrm>
          <a:prstGeom prst="rect">
            <a:avLst/>
          </a:prstGeom>
        </p:spPr>
        <p:txBody>
          <a:bodyPr spcFirstLastPara="1" wrap="square" lIns="91425" tIns="45700" rIns="91425" bIns="45700" anchor="t" anchorCtr="0">
            <a:noAutofit/>
          </a:bodyPr>
          <a:lstStyle/>
          <a:p>
            <a:pPr indent="-457200" algn="just">
              <a:buSzPct val="50000"/>
              <a:buFont typeface="Courier New" panose="02070309020205020404" pitchFamily="49" charset="0"/>
              <a:buChar char="o"/>
            </a:pPr>
            <a:r>
              <a:rPr lang="en-US" sz="2400"/>
              <a:t>Pet parents</a:t>
            </a:r>
          </a:p>
          <a:p>
            <a:pPr indent="-457200" algn="just">
              <a:buSzPct val="50000"/>
              <a:buFont typeface="Courier New" panose="02070309020205020404" pitchFamily="49" charset="0"/>
              <a:buChar char="o"/>
            </a:pPr>
            <a:r>
              <a:rPr lang="en-US" sz="2400"/>
              <a:t>Pets</a:t>
            </a:r>
          </a:p>
          <a:p>
            <a:pPr indent="-457200" algn="just">
              <a:buSzPct val="50000"/>
              <a:buFont typeface="Courier New" panose="02070309020205020404" pitchFamily="49" charset="0"/>
              <a:buChar char="o"/>
            </a:pPr>
            <a:r>
              <a:rPr lang="en-US" sz="2400"/>
              <a:t>Product manufacturers and wholesalers</a:t>
            </a:r>
          </a:p>
          <a:p>
            <a:pPr indent="-457200" algn="just">
              <a:buSzPct val="50000"/>
              <a:buFont typeface="Courier New" panose="02070309020205020404" pitchFamily="49" charset="0"/>
              <a:buChar char="o"/>
            </a:pPr>
            <a:r>
              <a:rPr lang="en-US" sz="2400"/>
              <a:t>Veterinary doctors</a:t>
            </a:r>
          </a:p>
          <a:p>
            <a:pPr indent="-457200" algn="just">
              <a:buSzPct val="50000"/>
              <a:buFont typeface="Courier New" panose="02070309020205020404" pitchFamily="49" charset="0"/>
              <a:buChar char="o"/>
            </a:pPr>
            <a:r>
              <a:rPr lang="en-US" sz="2400"/>
              <a:t>Pet Pharmacists</a:t>
            </a:r>
          </a:p>
          <a:p>
            <a:pPr indent="-457200" algn="just">
              <a:buSzPct val="50000"/>
              <a:buFont typeface="Courier New" panose="02070309020205020404" pitchFamily="49" charset="0"/>
              <a:buChar char="o"/>
            </a:pPr>
            <a:r>
              <a:rPr lang="en-US" sz="2400"/>
              <a:t>Pet care service providers</a:t>
            </a:r>
          </a:p>
        </p:txBody>
      </p:sp>
    </p:spTree>
    <p:extLst>
      <p:ext uri="{BB962C8B-B14F-4D97-AF65-F5344CB8AC3E}">
        <p14:creationId xmlns:p14="http://schemas.microsoft.com/office/powerpoint/2010/main" val="352775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16fe7fb7d8_0_0"/>
          <p:cNvSpPr txBox="1">
            <a:spLocks noGrp="1"/>
          </p:cNvSpPr>
          <p:nvPr>
            <p:ph type="body" idx="1"/>
          </p:nvPr>
        </p:nvSpPr>
        <p:spPr>
          <a:xfrm>
            <a:off x="406400" y="381000"/>
            <a:ext cx="10769700" cy="674077"/>
          </a:xfrm>
          <a:prstGeom prst="rect">
            <a:avLst/>
          </a:prstGeom>
          <a:solidFill>
            <a:schemeClr val="accent2"/>
          </a:solidFill>
        </p:spPr>
        <p:txBody>
          <a:bodyPr spcFirstLastPara="1" wrap="square" lIns="91425" tIns="0" rIns="91425" bIns="0" anchor="t" anchorCtr="0">
            <a:noAutofit/>
          </a:bodyPr>
          <a:lstStyle/>
          <a:p>
            <a:pPr marL="0" lvl="0" indent="0" algn="l" rtl="0">
              <a:spcBef>
                <a:spcPts val="0"/>
              </a:spcBef>
              <a:spcAft>
                <a:spcPts val="0"/>
              </a:spcAft>
              <a:buNone/>
            </a:pPr>
            <a:r>
              <a:rPr lang="en-US" sz="3600">
                <a:solidFill>
                  <a:schemeClr val="tx1"/>
                </a:solidFill>
              </a:rPr>
              <a:t>Our plan to tackle the problem</a:t>
            </a:r>
            <a:endParaRPr sz="3600">
              <a:solidFill>
                <a:schemeClr val="tx1"/>
              </a:solidFill>
            </a:endParaRPr>
          </a:p>
        </p:txBody>
      </p:sp>
      <p:sp>
        <p:nvSpPr>
          <p:cNvPr id="314" name="Google Shape;314;g216fe7fb7d8_0_0"/>
          <p:cNvSpPr txBox="1">
            <a:spLocks noGrp="1"/>
          </p:cNvSpPr>
          <p:nvPr>
            <p:ph type="body" idx="2"/>
          </p:nvPr>
        </p:nvSpPr>
        <p:spPr>
          <a:xfrm>
            <a:off x="406400" y="1447801"/>
            <a:ext cx="10769700" cy="5029200"/>
          </a:xfrm>
          <a:prstGeom prst="rect">
            <a:avLst/>
          </a:prstGeom>
        </p:spPr>
        <p:txBody>
          <a:bodyPr spcFirstLastPara="1" wrap="square" lIns="91425" tIns="45700" rIns="91425" bIns="45700" anchor="t" anchorCtr="0">
            <a:noAutofit/>
          </a:bodyPr>
          <a:lstStyle/>
          <a:p>
            <a:pPr indent="-457200" algn="just">
              <a:buSzPct val="50000"/>
              <a:buFont typeface="Courier New" panose="02070309020205020404" pitchFamily="49" charset="0"/>
              <a:buChar char="o"/>
            </a:pPr>
            <a:r>
              <a:rPr lang="en-US" sz="2400"/>
              <a:t>Provide a dedicated and one stop solution for pets.</a:t>
            </a:r>
          </a:p>
          <a:p>
            <a:pPr indent="-457200" algn="just">
              <a:buSzPct val="50000"/>
              <a:buFont typeface="Courier New" panose="02070309020205020404" pitchFamily="49" charset="0"/>
              <a:buChar char="o"/>
            </a:pPr>
            <a:r>
              <a:rPr lang="en-US" sz="2400"/>
              <a:t>We developed a user-friendly UI for our e-commerce platform. Our platform will have various components such as hyperlinks, buttons, and pop cards that provide clear affordance to the user, making it easy to navigate and find what they need. </a:t>
            </a:r>
          </a:p>
          <a:p>
            <a:pPr indent="-457200" algn="just">
              <a:buSzPct val="50000"/>
              <a:buFont typeface="Courier New" panose="02070309020205020404" pitchFamily="49" charset="0"/>
              <a:buChar char="o"/>
            </a:pPr>
            <a:r>
              <a:rPr lang="en-US" sz="2400"/>
              <a:t>We also incorporated signifiers such as color-changing buttons and interactive cards to make the platform engaging and visually appealing. </a:t>
            </a:r>
          </a:p>
          <a:p>
            <a:pPr indent="-457200" algn="just">
              <a:buSzPct val="50000"/>
              <a:buFont typeface="Courier New" panose="02070309020205020404" pitchFamily="49" charset="0"/>
              <a:buChar char="o"/>
            </a:pPr>
            <a:r>
              <a:rPr lang="en-US" sz="2400"/>
              <a:t>Additionally, we included an autocomplete feature in the FAQs to enable users to quickly search for answers. </a:t>
            </a:r>
          </a:p>
          <a:p>
            <a:pPr indent="-457200" algn="just">
              <a:buSzPct val="50000"/>
              <a:buFont typeface="Courier New" panose="02070309020205020404" pitchFamily="49" charset="0"/>
              <a:buChar char="o"/>
            </a:pPr>
            <a:r>
              <a:rPr lang="en-US" sz="2400"/>
              <a:t>Provide a design which is pleasant to view and navigate and, on a theme, like what interests' pets and pet parents.</a:t>
            </a:r>
          </a:p>
          <a:p>
            <a:pPr marL="0" indent="0" algn="just">
              <a:buSzPct val="50000"/>
            </a:pPr>
            <a:endParaRPr lang="en-US" sz="2800"/>
          </a:p>
        </p:txBody>
      </p:sp>
    </p:spTree>
    <p:extLst>
      <p:ext uri="{BB962C8B-B14F-4D97-AF65-F5344CB8AC3E}">
        <p14:creationId xmlns:p14="http://schemas.microsoft.com/office/powerpoint/2010/main" val="2353955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16fe7fb7d8_0_0"/>
          <p:cNvSpPr txBox="1">
            <a:spLocks noGrp="1"/>
          </p:cNvSpPr>
          <p:nvPr>
            <p:ph type="body" idx="1"/>
          </p:nvPr>
        </p:nvSpPr>
        <p:spPr>
          <a:xfrm>
            <a:off x="406400" y="380998"/>
            <a:ext cx="10769700" cy="638909"/>
          </a:xfrm>
          <a:prstGeom prst="rect">
            <a:avLst/>
          </a:prstGeom>
          <a:solidFill>
            <a:schemeClr val="accent2"/>
          </a:solidFill>
        </p:spPr>
        <p:txBody>
          <a:bodyPr spcFirstLastPara="1" wrap="square" lIns="91425" tIns="0" rIns="91425" bIns="0" anchor="t" anchorCtr="0">
            <a:noAutofit/>
          </a:bodyPr>
          <a:lstStyle/>
          <a:p>
            <a:pPr marL="0" lvl="0" indent="0" algn="l" rtl="0">
              <a:spcBef>
                <a:spcPts val="0"/>
              </a:spcBef>
              <a:spcAft>
                <a:spcPts val="0"/>
              </a:spcAft>
              <a:buNone/>
            </a:pPr>
            <a:r>
              <a:rPr lang="en-US" sz="3600">
                <a:solidFill>
                  <a:schemeClr val="tx1"/>
                </a:solidFill>
              </a:rPr>
              <a:t>Our goal for the website &amp; target domain</a:t>
            </a:r>
            <a:endParaRPr sz="3600">
              <a:solidFill>
                <a:schemeClr val="tx1"/>
              </a:solidFill>
            </a:endParaRPr>
          </a:p>
        </p:txBody>
      </p:sp>
      <p:sp>
        <p:nvSpPr>
          <p:cNvPr id="314" name="Google Shape;314;g216fe7fb7d8_0_0"/>
          <p:cNvSpPr txBox="1">
            <a:spLocks noGrp="1"/>
          </p:cNvSpPr>
          <p:nvPr>
            <p:ph type="body" idx="2"/>
          </p:nvPr>
        </p:nvSpPr>
        <p:spPr>
          <a:xfrm>
            <a:off x="406400" y="1559168"/>
            <a:ext cx="10769700" cy="4278924"/>
          </a:xfrm>
          <a:prstGeom prst="rect">
            <a:avLst/>
          </a:prstGeom>
        </p:spPr>
        <p:txBody>
          <a:bodyPr spcFirstLastPara="1" wrap="square" lIns="91425" tIns="45700" rIns="91425" bIns="45700" anchor="t" anchorCtr="0">
            <a:noAutofit/>
          </a:bodyPr>
          <a:lstStyle/>
          <a:p>
            <a:pPr indent="-457200" algn="just">
              <a:buSzPct val="50000"/>
              <a:buFont typeface="Courier New" panose="02070309020205020404" pitchFamily="49" charset="0"/>
              <a:buChar char="o"/>
            </a:pPr>
            <a:r>
              <a:rPr lang="en-US" sz="2400"/>
              <a:t>The main goal is to have a one stop platform which will cater to almost every need a pet and a pet parent has, including but not limited to Pet food, Pet toys, Grooming products, and even veterinary consultation services.</a:t>
            </a:r>
          </a:p>
          <a:p>
            <a:pPr indent="-457200" algn="just">
              <a:buSzPct val="50000"/>
              <a:buFont typeface="Courier New" panose="02070309020205020404" pitchFamily="49" charset="0"/>
              <a:buChar char="o"/>
            </a:pPr>
            <a:r>
              <a:rPr lang="en-US" sz="2400"/>
              <a:t>Our main target is pet owners who are too busy or can’t go down to the pet store or pet owners in general who want access to best products for their pet needs in one place. </a:t>
            </a:r>
          </a:p>
          <a:p>
            <a:pPr indent="-457200" algn="just">
              <a:buSzPct val="50000"/>
              <a:buFont typeface="Courier New" panose="02070309020205020404" pitchFamily="49" charset="0"/>
              <a:buChar char="o"/>
            </a:pPr>
            <a:r>
              <a:rPr lang="en-US" sz="2400"/>
              <a:t>We also include the use case of access to pet healthcare portal, where the users can contact veterinary services post filling out a form describing their issue and needs.</a:t>
            </a:r>
          </a:p>
        </p:txBody>
      </p:sp>
    </p:spTree>
    <p:extLst>
      <p:ext uri="{BB962C8B-B14F-4D97-AF65-F5344CB8AC3E}">
        <p14:creationId xmlns:p14="http://schemas.microsoft.com/office/powerpoint/2010/main" val="2259384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16fe7fb7d8_0_0"/>
          <p:cNvSpPr txBox="1">
            <a:spLocks noGrp="1"/>
          </p:cNvSpPr>
          <p:nvPr>
            <p:ph type="body" idx="1"/>
          </p:nvPr>
        </p:nvSpPr>
        <p:spPr>
          <a:xfrm>
            <a:off x="406400" y="380998"/>
            <a:ext cx="10769700" cy="685801"/>
          </a:xfrm>
          <a:prstGeom prst="rect">
            <a:avLst/>
          </a:prstGeom>
          <a:solidFill>
            <a:schemeClr val="accent2"/>
          </a:solidFill>
        </p:spPr>
        <p:txBody>
          <a:bodyPr spcFirstLastPara="1" wrap="square" lIns="91425" tIns="0" rIns="91425" bIns="0" anchor="t" anchorCtr="0">
            <a:noAutofit/>
          </a:bodyPr>
          <a:lstStyle/>
          <a:p>
            <a:pPr marL="0" lvl="0" indent="0" algn="l" rtl="0">
              <a:spcBef>
                <a:spcPts val="0"/>
              </a:spcBef>
              <a:spcAft>
                <a:spcPts val="0"/>
              </a:spcAft>
              <a:buNone/>
            </a:pPr>
            <a:r>
              <a:rPr lang="en-US" sz="3600">
                <a:solidFill>
                  <a:schemeClr val="tx1"/>
                </a:solidFill>
              </a:rPr>
              <a:t>Scenarios our website could prove helpful</a:t>
            </a:r>
            <a:endParaRPr sz="3600">
              <a:solidFill>
                <a:schemeClr val="tx1"/>
              </a:solidFill>
            </a:endParaRPr>
          </a:p>
        </p:txBody>
      </p:sp>
      <p:sp>
        <p:nvSpPr>
          <p:cNvPr id="314" name="Google Shape;314;g216fe7fb7d8_0_0"/>
          <p:cNvSpPr txBox="1">
            <a:spLocks noGrp="1"/>
          </p:cNvSpPr>
          <p:nvPr>
            <p:ph type="body" idx="2"/>
          </p:nvPr>
        </p:nvSpPr>
        <p:spPr>
          <a:xfrm>
            <a:off x="406400" y="1463040"/>
            <a:ext cx="10769700" cy="4632960"/>
          </a:xfrm>
          <a:prstGeom prst="rect">
            <a:avLst/>
          </a:prstGeom>
        </p:spPr>
        <p:txBody>
          <a:bodyPr spcFirstLastPara="1" wrap="square" lIns="91425" tIns="45700" rIns="91425" bIns="45700" anchor="t" anchorCtr="0">
            <a:noAutofit/>
          </a:bodyPr>
          <a:lstStyle/>
          <a:p>
            <a:pPr indent="-457200" algn="just">
              <a:buSzPct val="50000"/>
              <a:buFont typeface="Courier New" panose="02070309020205020404" pitchFamily="49" charset="0"/>
              <a:buChar char="o"/>
            </a:pPr>
            <a:r>
              <a:rPr lang="en-US" sz="2400"/>
              <a:t>A busy professional can easily order pet supplies online and have them delivered to their home if they don't have time to go to actual pet stores.</a:t>
            </a:r>
          </a:p>
          <a:p>
            <a:pPr indent="-457200" algn="just">
              <a:buSzPct val="50000"/>
              <a:buFont typeface="Courier New" panose="02070309020205020404" pitchFamily="49" charset="0"/>
              <a:buChar char="o"/>
            </a:pPr>
            <a:r>
              <a:rPr lang="en-US" sz="2400"/>
              <a:t>Online retailers make it simple for pet owners who reside in remote areas or areas with few pet businesses to buy a wide range of pet supplies.</a:t>
            </a:r>
          </a:p>
          <a:p>
            <a:pPr indent="-457200" algn="just">
              <a:buSzPct val="50000"/>
              <a:buFont typeface="Courier New" panose="02070309020205020404" pitchFamily="49" charset="0"/>
              <a:buChar char="o"/>
            </a:pPr>
            <a:r>
              <a:rPr lang="en-US" sz="2400"/>
              <a:t>Online pet store shopping is secure for pet owners who are worried about visiting physical pet stores while the COVID-19 epidemic is active.</a:t>
            </a:r>
          </a:p>
          <a:p>
            <a:pPr indent="-457200" algn="just">
              <a:buSzPct val="50000"/>
              <a:buFont typeface="Courier New" panose="02070309020205020404" pitchFamily="49" charset="0"/>
              <a:buChar char="o"/>
            </a:pPr>
            <a:r>
              <a:rPr lang="en-US" sz="2400"/>
              <a:t>Easy access to veterinary services to pet owners who have less knowledge about their pet healthcare needs and wants</a:t>
            </a:r>
            <a:r>
              <a:rPr lang="en-US" sz="2800"/>
              <a:t>.</a:t>
            </a:r>
          </a:p>
          <a:p>
            <a:pPr indent="-457200" algn="just">
              <a:buSzPct val="50000"/>
              <a:buFont typeface="Courier New" panose="02070309020205020404" pitchFamily="49" charset="0"/>
              <a:buChar char="o"/>
            </a:pPr>
            <a:r>
              <a:rPr lang="en-US" sz="2400"/>
              <a:t>Quick and instant access to pet healthcare providers.</a:t>
            </a:r>
          </a:p>
          <a:p>
            <a:pPr indent="-457200" algn="just">
              <a:buSzPct val="50000"/>
              <a:buFont typeface="Courier New" panose="02070309020205020404" pitchFamily="49" charset="0"/>
              <a:buChar char="o"/>
            </a:pPr>
            <a:r>
              <a:rPr lang="en-US" sz="2400"/>
              <a:t>New pet parents who don’t have enough knowledge and awareness.</a:t>
            </a:r>
          </a:p>
          <a:p>
            <a:pPr indent="-457200" algn="just">
              <a:buSzPct val="50000"/>
              <a:buFont typeface="Courier New" panose="02070309020205020404" pitchFamily="49" charset="0"/>
              <a:buChar char="o"/>
            </a:pPr>
            <a:endParaRPr lang="en-US" sz="2800"/>
          </a:p>
        </p:txBody>
      </p:sp>
    </p:spTree>
    <p:extLst>
      <p:ext uri="{BB962C8B-B14F-4D97-AF65-F5344CB8AC3E}">
        <p14:creationId xmlns:p14="http://schemas.microsoft.com/office/powerpoint/2010/main" val="774815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16fe7fb7d8_0_0"/>
          <p:cNvSpPr txBox="1">
            <a:spLocks noGrp="1"/>
          </p:cNvSpPr>
          <p:nvPr>
            <p:ph type="body" idx="1"/>
          </p:nvPr>
        </p:nvSpPr>
        <p:spPr>
          <a:xfrm>
            <a:off x="406400" y="380998"/>
            <a:ext cx="10769700" cy="685801"/>
          </a:xfrm>
          <a:prstGeom prst="rect">
            <a:avLst/>
          </a:prstGeom>
          <a:solidFill>
            <a:schemeClr val="accent2"/>
          </a:solidFill>
        </p:spPr>
        <p:txBody>
          <a:bodyPr spcFirstLastPara="1" wrap="square" lIns="91425" tIns="0" rIns="91425" bIns="0" anchor="t" anchorCtr="0">
            <a:noAutofit/>
          </a:bodyPr>
          <a:lstStyle/>
          <a:p>
            <a:pPr marL="0" lvl="0" indent="0" algn="l" rtl="0">
              <a:spcBef>
                <a:spcPts val="0"/>
              </a:spcBef>
              <a:spcAft>
                <a:spcPts val="0"/>
              </a:spcAft>
              <a:buNone/>
            </a:pPr>
            <a:r>
              <a:rPr lang="en-US" sz="3600">
                <a:solidFill>
                  <a:schemeClr val="tx1"/>
                </a:solidFill>
              </a:rPr>
              <a:t>Usability heuristics and improvements</a:t>
            </a:r>
            <a:endParaRPr sz="3600">
              <a:solidFill>
                <a:schemeClr val="tx1"/>
              </a:solidFill>
            </a:endParaRPr>
          </a:p>
        </p:txBody>
      </p:sp>
      <p:sp>
        <p:nvSpPr>
          <p:cNvPr id="314" name="Google Shape;314;g216fe7fb7d8_0_0"/>
          <p:cNvSpPr txBox="1">
            <a:spLocks noGrp="1"/>
          </p:cNvSpPr>
          <p:nvPr>
            <p:ph type="body" idx="2"/>
          </p:nvPr>
        </p:nvSpPr>
        <p:spPr>
          <a:xfrm>
            <a:off x="406400" y="1066800"/>
            <a:ext cx="10769700" cy="5029200"/>
          </a:xfrm>
          <a:prstGeom prst="rect">
            <a:avLst/>
          </a:prstGeom>
        </p:spPr>
        <p:txBody>
          <a:bodyPr spcFirstLastPara="1" wrap="square" lIns="91425" tIns="45700" rIns="91425" bIns="45700" anchor="t" anchorCtr="0">
            <a:noAutofit/>
          </a:bodyPr>
          <a:lstStyle/>
          <a:p>
            <a:pPr indent="-457200" algn="just">
              <a:buSzPct val="50000"/>
              <a:buFont typeface="Courier New" panose="02070309020205020404" pitchFamily="49" charset="0"/>
              <a:buChar char="o"/>
            </a:pPr>
            <a:r>
              <a:rPr lang="en-US" sz="2400"/>
              <a:t>Heuristic 1 Visibility of components</a:t>
            </a:r>
          </a:p>
          <a:p>
            <a:pPr indent="-457200" algn="just">
              <a:buSzPct val="50000"/>
              <a:buFont typeface="Courier New" panose="02070309020205020404" pitchFamily="49" charset="0"/>
              <a:buChar char="o"/>
            </a:pPr>
            <a:r>
              <a:rPr lang="en-US" sz="2400"/>
              <a:t>In the earlier stages of the project the categories tab was tucked away into top-left and was kind of difficult to locate and often got mixed up with other navlinks, so in the next iteration we moved it to the center of the nav bar where it’s easier and faster to locate and pushed some of them to the right end. Doing so we have a clean navbar. </a:t>
            </a:r>
          </a:p>
        </p:txBody>
      </p:sp>
      <p:pic>
        <p:nvPicPr>
          <p:cNvPr id="5" name="Picture 4" descr="Graphical user interface, application&#10;&#10;Description automatically generated">
            <a:extLst>
              <a:ext uri="{FF2B5EF4-FFF2-40B4-BE49-F238E27FC236}">
                <a16:creationId xmlns:a16="http://schemas.microsoft.com/office/drawing/2014/main" id="{7B4024E5-ABB0-AF1F-0B1B-E8329D9C04B5}"/>
              </a:ext>
            </a:extLst>
          </p:cNvPr>
          <p:cNvPicPr>
            <a:picLocks noChangeAspect="1"/>
          </p:cNvPicPr>
          <p:nvPr/>
        </p:nvPicPr>
        <p:blipFill>
          <a:blip r:embed="rId3"/>
          <a:stretch>
            <a:fillRect/>
          </a:stretch>
        </p:blipFill>
        <p:spPr>
          <a:xfrm>
            <a:off x="6331926" y="3500282"/>
            <a:ext cx="4515777" cy="2734050"/>
          </a:xfrm>
          <a:prstGeom prst="rect">
            <a:avLst/>
          </a:prstGeom>
        </p:spPr>
      </p:pic>
      <p:pic>
        <p:nvPicPr>
          <p:cNvPr id="3" name="Picture 2" descr="Graphical user interface, website&#10;&#10;Description automatically generated">
            <a:extLst>
              <a:ext uri="{FF2B5EF4-FFF2-40B4-BE49-F238E27FC236}">
                <a16:creationId xmlns:a16="http://schemas.microsoft.com/office/drawing/2014/main" id="{1BD6A182-9E04-1049-5397-A545A3E1E221}"/>
              </a:ext>
            </a:extLst>
          </p:cNvPr>
          <p:cNvPicPr>
            <a:picLocks noChangeAspect="1"/>
          </p:cNvPicPr>
          <p:nvPr/>
        </p:nvPicPr>
        <p:blipFill>
          <a:blip r:embed="rId4"/>
          <a:stretch>
            <a:fillRect/>
          </a:stretch>
        </p:blipFill>
        <p:spPr>
          <a:xfrm>
            <a:off x="729908" y="3500283"/>
            <a:ext cx="5061342" cy="2734049"/>
          </a:xfrm>
          <a:prstGeom prst="rect">
            <a:avLst/>
          </a:prstGeom>
        </p:spPr>
      </p:pic>
    </p:spTree>
    <p:extLst>
      <p:ext uri="{BB962C8B-B14F-4D97-AF65-F5344CB8AC3E}">
        <p14:creationId xmlns:p14="http://schemas.microsoft.com/office/powerpoint/2010/main" val="3921228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16fe7fb7d8_0_0"/>
          <p:cNvSpPr txBox="1">
            <a:spLocks noGrp="1"/>
          </p:cNvSpPr>
          <p:nvPr>
            <p:ph type="body" idx="1"/>
          </p:nvPr>
        </p:nvSpPr>
        <p:spPr>
          <a:xfrm>
            <a:off x="406400" y="380998"/>
            <a:ext cx="10769700" cy="685801"/>
          </a:xfrm>
          <a:prstGeom prst="rect">
            <a:avLst/>
          </a:prstGeom>
          <a:solidFill>
            <a:schemeClr val="accent2"/>
          </a:solidFill>
        </p:spPr>
        <p:txBody>
          <a:bodyPr spcFirstLastPara="1" wrap="square" lIns="91425" tIns="0" rIns="91425" bIns="0" anchor="t" anchorCtr="0">
            <a:noAutofit/>
          </a:bodyPr>
          <a:lstStyle/>
          <a:p>
            <a:pPr marL="0" lvl="0" indent="0" algn="l" rtl="0">
              <a:spcBef>
                <a:spcPts val="0"/>
              </a:spcBef>
              <a:spcAft>
                <a:spcPts val="0"/>
              </a:spcAft>
              <a:buNone/>
            </a:pPr>
            <a:r>
              <a:rPr lang="en-US" sz="3600">
                <a:solidFill>
                  <a:schemeClr val="tx1"/>
                </a:solidFill>
              </a:rPr>
              <a:t>Usability heuristics and improvements cont.</a:t>
            </a:r>
          </a:p>
        </p:txBody>
      </p:sp>
      <p:sp>
        <p:nvSpPr>
          <p:cNvPr id="314" name="Google Shape;314;g216fe7fb7d8_0_0"/>
          <p:cNvSpPr txBox="1">
            <a:spLocks noGrp="1"/>
          </p:cNvSpPr>
          <p:nvPr>
            <p:ph type="body" idx="2"/>
          </p:nvPr>
        </p:nvSpPr>
        <p:spPr>
          <a:xfrm>
            <a:off x="406400" y="1066800"/>
            <a:ext cx="10769700" cy="5029200"/>
          </a:xfrm>
          <a:prstGeom prst="rect">
            <a:avLst/>
          </a:prstGeom>
        </p:spPr>
        <p:txBody>
          <a:bodyPr spcFirstLastPara="1" wrap="square" lIns="91425" tIns="45700" rIns="91425" bIns="45700" anchor="t" anchorCtr="0">
            <a:noAutofit/>
          </a:bodyPr>
          <a:lstStyle/>
          <a:p>
            <a:pPr indent="-457200" algn="just">
              <a:buSzPct val="50000"/>
              <a:buFont typeface="Courier New" panose="02070309020205020404" pitchFamily="49" charset="0"/>
              <a:buChar char="o"/>
            </a:pPr>
            <a:r>
              <a:rPr lang="en-US" sz="2400"/>
              <a:t>Heuristic 2 Consistency and standards</a:t>
            </a:r>
          </a:p>
          <a:p>
            <a:pPr indent="-457200" algn="just">
              <a:buSzPct val="50000"/>
              <a:buFont typeface="Courier New" panose="02070309020205020404" pitchFamily="49" charset="0"/>
              <a:buChar char="o"/>
            </a:pPr>
            <a:r>
              <a:rPr lang="en-US" sz="2400"/>
              <a:t>When we first made the user Registration, we directly included it the NAV Bar. User was able to view register option even after logging in. Later it was changed to login form because of the user Consistency and standards. And the register option was provided in the login as an alternative to sign in. (as per industry standards) </a:t>
            </a:r>
          </a:p>
        </p:txBody>
      </p:sp>
      <p:pic>
        <p:nvPicPr>
          <p:cNvPr id="3" name="Picture 2" descr="Graphical user interface&#10;&#10;Description automatically generated">
            <a:extLst>
              <a:ext uri="{FF2B5EF4-FFF2-40B4-BE49-F238E27FC236}">
                <a16:creationId xmlns:a16="http://schemas.microsoft.com/office/drawing/2014/main" id="{2EB21607-FCFC-C40C-2779-ACC669756B85}"/>
              </a:ext>
            </a:extLst>
          </p:cNvPr>
          <p:cNvPicPr>
            <a:picLocks noChangeAspect="1"/>
          </p:cNvPicPr>
          <p:nvPr/>
        </p:nvPicPr>
        <p:blipFill>
          <a:blip r:embed="rId3"/>
          <a:stretch>
            <a:fillRect/>
          </a:stretch>
        </p:blipFill>
        <p:spPr>
          <a:xfrm>
            <a:off x="6397312" y="3519948"/>
            <a:ext cx="4603622" cy="2802308"/>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0E966326-D8E2-6E1A-F73B-6CF4F41DE515}"/>
              </a:ext>
            </a:extLst>
          </p:cNvPr>
          <p:cNvPicPr>
            <a:picLocks noChangeAspect="1"/>
          </p:cNvPicPr>
          <p:nvPr/>
        </p:nvPicPr>
        <p:blipFill>
          <a:blip r:embed="rId4"/>
          <a:stretch>
            <a:fillRect/>
          </a:stretch>
        </p:blipFill>
        <p:spPr>
          <a:xfrm>
            <a:off x="680079" y="3519948"/>
            <a:ext cx="5114611" cy="2802308"/>
          </a:xfrm>
          <a:prstGeom prst="rect">
            <a:avLst/>
          </a:prstGeom>
        </p:spPr>
      </p:pic>
    </p:spTree>
    <p:extLst>
      <p:ext uri="{BB962C8B-B14F-4D97-AF65-F5344CB8AC3E}">
        <p14:creationId xmlns:p14="http://schemas.microsoft.com/office/powerpoint/2010/main" val="2434695259"/>
      </p:ext>
    </p:extLst>
  </p:cSld>
  <p:clrMapOvr>
    <a:masterClrMapping/>
  </p:clrMapOvr>
</p:sld>
</file>

<file path=ppt/theme/theme1.xml><?xml version="1.0" encoding="utf-8"?>
<a:theme xmlns:a="http://schemas.openxmlformats.org/drawingml/2006/main" name="MasonBrand.pxtx">
  <a:themeElements>
    <a:clrScheme name="Custom 6">
      <a:dk1>
        <a:srgbClr val="116020"/>
      </a:dk1>
      <a:lt1>
        <a:srgbClr val="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11</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MasonBrand.pxtx</vt:lpstr>
      <vt:lpstr>SWE 632 Project Presentation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2 STATUS UPDATE</dc:title>
  <dc:creator>Sai Krishna Kaushik Pinnelli</dc:creator>
  <cp:revision>1</cp:revision>
  <dcterms:created xsi:type="dcterms:W3CDTF">2023-02-22T00:37:36Z</dcterms:created>
  <dcterms:modified xsi:type="dcterms:W3CDTF">2023-05-08T21:48:39Z</dcterms:modified>
</cp:coreProperties>
</file>